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7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13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88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76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00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89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4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4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F55C-75C6-4140-9691-6AF40AE76B42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FC83-CC2B-4FAA-ABD4-37DEAE039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31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7" y="55659"/>
            <a:ext cx="5720620" cy="32428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36" y="3407363"/>
            <a:ext cx="5720620" cy="319034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5064981" y="135172"/>
            <a:ext cx="787179" cy="43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>
            <a:stCxn id="6" idx="6"/>
          </p:cNvCxnSpPr>
          <p:nvPr/>
        </p:nvCxnSpPr>
        <p:spPr>
          <a:xfrm>
            <a:off x="5852160" y="353833"/>
            <a:ext cx="3021496" cy="3053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29" y="405516"/>
            <a:ext cx="9119520" cy="19629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24" y="2701228"/>
            <a:ext cx="3664964" cy="3846056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8770289" y="1151318"/>
            <a:ext cx="914400" cy="7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6583682" y="1898273"/>
            <a:ext cx="2456951" cy="1376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585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59011-55-02</dc:creator>
  <cp:lastModifiedBy>59011-55-02</cp:lastModifiedBy>
  <cp:revision>2</cp:revision>
  <dcterms:created xsi:type="dcterms:W3CDTF">2019-07-02T14:31:12Z</dcterms:created>
  <dcterms:modified xsi:type="dcterms:W3CDTF">2019-07-02T14:36:32Z</dcterms:modified>
</cp:coreProperties>
</file>