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6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78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39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2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5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4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6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0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09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08D4-9A96-4C90-867D-B4EFCC479BA3}" type="datetimeFigureOut">
              <a:rPr lang="fr-FR" smtClean="0"/>
              <a:t>01/07/2019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CD53-EE3F-4D1C-99DD-17566B8DD6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32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6304" y="623599"/>
            <a:ext cx="9881061" cy="60348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fr-FR" dirty="0" smtClean="0"/>
              <a:t>Connexion 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967343" y="2423195"/>
            <a:ext cx="8478982" cy="44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2"/>
                </a:solidFill>
              </a:rPr>
              <a:t>Adresse email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67343" y="3316849"/>
            <a:ext cx="8478982" cy="44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bg2"/>
                </a:solidFill>
              </a:rPr>
              <a:t>Mot de passe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43" y="4223007"/>
            <a:ext cx="8478982" cy="4405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2"/>
                </a:solidFill>
              </a:rPr>
              <a:t>Connexion</a:t>
            </a:r>
            <a:endParaRPr lang="fr-F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Connexion       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Connexion       </dc:title>
  <dc:creator>59011-55-04</dc:creator>
  <cp:lastModifiedBy>59011-55-04</cp:lastModifiedBy>
  <cp:revision>1</cp:revision>
  <dcterms:created xsi:type="dcterms:W3CDTF">2019-07-01T07:27:14Z</dcterms:created>
  <dcterms:modified xsi:type="dcterms:W3CDTF">2019-07-01T07:35:36Z</dcterms:modified>
</cp:coreProperties>
</file>