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4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4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6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6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8E822-F03F-4F10-B9DB-9D2B11ADC77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39B0-9A1C-492F-86F7-08AFA861E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08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29" y="405516"/>
            <a:ext cx="9119520" cy="19629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24" y="2701228"/>
            <a:ext cx="3664964" cy="3846056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770289" y="1151318"/>
            <a:ext cx="914400" cy="7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583682" y="1898273"/>
            <a:ext cx="2456951" cy="13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65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59011-55-02</dc:creator>
  <cp:lastModifiedBy>59011-55-02</cp:lastModifiedBy>
  <cp:revision>1</cp:revision>
  <dcterms:created xsi:type="dcterms:W3CDTF">2019-07-02T14:33:44Z</dcterms:created>
  <dcterms:modified xsi:type="dcterms:W3CDTF">2019-07-02T14:33:56Z</dcterms:modified>
</cp:coreProperties>
</file>