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457E6-756D-4B66-86C6-50E41E1D1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808795-1DB1-4BA3-98D1-0833FA7C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A345C-1CF7-4047-AE8F-EA21E2B0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9C6DCC-F2FD-47E4-910F-60B840BE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D2638-D1F9-40B1-AD9B-8EC47E5F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2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86C11-6D01-4247-A186-964EF26B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BCE53F-F14F-4A58-A839-7EDFE1EC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11EEA-C5FE-43E7-9D80-2042F67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573CD-4C96-4619-B882-CA4307B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C20B3-817A-4A73-B8EE-6938608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0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A7A98F-93F8-4CAA-91DE-4C7CB445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B54EFE-A735-48F1-9169-B6A85F2C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DF87F-76CD-49FB-9FF4-19DF88DA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CBF03-3514-42BD-90C1-8D2D924F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0C14C-9575-4DAD-BEA2-13726F6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5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4F49D-1C2F-4F3C-9556-8FBCEB2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CFAA8-5D7E-496F-AC7F-DF058B57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06772-716C-41CB-AD90-151E349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713D7-281D-4790-8F7E-51D61C75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56191-FC57-44E2-8843-EACD0353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65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60D64-C847-460C-B9C8-1D30264F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707A0-B7B9-4B78-A7B8-356D88ED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0B6E0-71D8-4875-94BE-A1730BE0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63424-9FC6-4112-9076-3AEF3B23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B880C-635F-47FD-AB6C-984D9965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9666-0E4B-4F53-8F5E-83F27BE3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826E5-63E9-4DB0-BFD0-8AE957E8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367DF-F793-4F67-8D2C-B3FC0A78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08B1A-BF1C-42BA-8537-BC8A8F24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41C4D1-01FB-42BA-9189-22AA46C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B45AA-4196-49A5-97F1-E0C43EF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FEFAE-543A-4C01-A615-77E52E0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7E918-3D4D-4288-AC9D-6067B68A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38F699-4034-4684-9EBC-560B4EA8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2305C9-DE76-4EE2-9CA2-E49CD5EE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1E286F-4334-434B-A8C1-0A3BC0BC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ED9274-BEB8-4CFD-996A-0E4F9861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74AFC-7CF5-483D-ABCC-A5816E0D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D6E3A2-A93C-485F-AC2E-A4027252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E7E58-ABB3-45BC-873D-DB2ACE7D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39B04A-1513-4449-86E1-DDD5A6F9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AA0F3-D1F9-4DFF-950B-7801C0B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4FE984-FC05-4C4C-87A7-C2D2A994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D5DD9-98A6-491A-822B-B774D3C4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2997B2-AAF2-41F5-AA8F-D7466DE4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3EF66-8131-4256-B4FA-20D542D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6CDD0-4187-4545-AE3F-BA80923D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019A-0314-4651-B0D2-4581F10A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93F463-C700-461F-AA91-FB52BDA8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BD5556-601C-4552-93A3-BFDDB498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FDDD19-FC1D-41B4-B670-1625B6F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32390D-2CB8-46C8-93B4-06DC8A4D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483A5-9A4D-4471-A7F5-9C98AF1A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B91500-A12D-49FA-BF7C-88E72B2B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EE6CD-0738-4FF2-A128-CE14E224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EBF761-96C8-4C6B-861C-2FE4B518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0134DE-274A-4C12-ACE3-3648278B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23928C-A9FD-4192-B550-64300398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342E3B-9D94-4AD6-A8CE-AA02DC27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914AD-DBBB-4AA9-A386-7182E7D7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CDB39-9036-44AA-BD8D-5A3A2F1EA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DD25-A227-4CAC-BDF9-CF989F18E465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46056-0D0E-4899-889F-5630C3057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A3AF7-C8B8-4195-81D6-06474B50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4796-E660-441C-AE4C-21CDB0499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AFFB1-6012-41B5-A5C7-A89911206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91" y="225287"/>
            <a:ext cx="9144000" cy="640742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Créez un compte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32674E-2EDC-4EE6-BDB3-0709E65C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357" y="2266122"/>
            <a:ext cx="8242852" cy="41337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mon.email@domain.com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66CF0-AD78-4D44-829A-2D3AF2E24A0C}"/>
              </a:ext>
            </a:extLst>
          </p:cNvPr>
          <p:cNvSpPr/>
          <p:nvPr/>
        </p:nvSpPr>
        <p:spPr>
          <a:xfrm>
            <a:off x="2027582" y="1815548"/>
            <a:ext cx="1775792" cy="437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Adresse email </a:t>
            </a:r>
            <a:r>
              <a:rPr lang="fr-F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23505-2022-4391-8A57-601667EF8D01}"/>
              </a:ext>
            </a:extLst>
          </p:cNvPr>
          <p:cNvSpPr/>
          <p:nvPr/>
        </p:nvSpPr>
        <p:spPr>
          <a:xfrm>
            <a:off x="1961325" y="2692744"/>
            <a:ext cx="2199861" cy="413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d’utilisateur </a:t>
            </a:r>
            <a:r>
              <a:rPr lang="fr-F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EF89E-AFAA-4D3A-8419-9394E702F78F}"/>
              </a:ext>
            </a:extLst>
          </p:cNvPr>
          <p:cNvSpPr/>
          <p:nvPr/>
        </p:nvSpPr>
        <p:spPr>
          <a:xfrm>
            <a:off x="2173357" y="3106114"/>
            <a:ext cx="8242852" cy="413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2">
                    <a:lumMod val="90000"/>
                  </a:schemeClr>
                </a:solidFill>
              </a:rPr>
              <a:t>votre pseudo public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E2D7B-6957-4883-B2D4-1CB4DE5A1535}"/>
              </a:ext>
            </a:extLst>
          </p:cNvPr>
          <p:cNvSpPr/>
          <p:nvPr/>
        </p:nvSpPr>
        <p:spPr>
          <a:xfrm>
            <a:off x="2080593" y="3545988"/>
            <a:ext cx="1630017" cy="413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 </a:t>
            </a:r>
            <a:r>
              <a:rPr lang="fr-F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5B741-B600-4138-ABFE-B8EDDB1AEDE9}"/>
              </a:ext>
            </a:extLst>
          </p:cNvPr>
          <p:cNvSpPr/>
          <p:nvPr/>
        </p:nvSpPr>
        <p:spPr>
          <a:xfrm>
            <a:off x="2173356" y="3959358"/>
            <a:ext cx="3922643" cy="413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09618-AD80-4B79-A86C-6EF585CF7668}"/>
              </a:ext>
            </a:extLst>
          </p:cNvPr>
          <p:cNvSpPr/>
          <p:nvPr/>
        </p:nvSpPr>
        <p:spPr>
          <a:xfrm>
            <a:off x="6546573" y="3931875"/>
            <a:ext cx="3922643" cy="413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3CFC1-2396-4C25-A015-3F8A4007B940}"/>
              </a:ext>
            </a:extLst>
          </p:cNvPr>
          <p:cNvSpPr/>
          <p:nvPr/>
        </p:nvSpPr>
        <p:spPr>
          <a:xfrm>
            <a:off x="6427304" y="3545988"/>
            <a:ext cx="2888975" cy="38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Confirmer le mot de passe </a:t>
            </a:r>
            <a:r>
              <a:rPr lang="fr-F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B5A4D-D7E2-4055-9C41-B33DA97DD14A}"/>
              </a:ext>
            </a:extLst>
          </p:cNvPr>
          <p:cNvSpPr/>
          <p:nvPr/>
        </p:nvSpPr>
        <p:spPr>
          <a:xfrm>
            <a:off x="2173356" y="4830740"/>
            <a:ext cx="8295860" cy="41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 m’inscris</a:t>
            </a:r>
          </a:p>
        </p:txBody>
      </p:sp>
    </p:spTree>
    <p:extLst>
      <p:ext uri="{BB962C8B-B14F-4D97-AF65-F5344CB8AC3E}">
        <p14:creationId xmlns:p14="http://schemas.microsoft.com/office/powerpoint/2010/main" val="1460001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                 Créez un compte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un compte</dc:title>
  <dc:creator>Maciej Koszalka</dc:creator>
  <cp:lastModifiedBy>Maciej Koszalka</cp:lastModifiedBy>
  <cp:revision>3</cp:revision>
  <dcterms:created xsi:type="dcterms:W3CDTF">2019-06-28T13:17:36Z</dcterms:created>
  <dcterms:modified xsi:type="dcterms:W3CDTF">2019-06-28T13:51:14Z</dcterms:modified>
</cp:coreProperties>
</file>