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6B2-F7F9-4820-A412-AAE19A3D5C2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832-4C31-4AEC-9A4B-8C5F7B790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08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6B2-F7F9-4820-A412-AAE19A3D5C2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832-4C31-4AEC-9A4B-8C5F7B790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6B2-F7F9-4820-A412-AAE19A3D5C2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832-4C31-4AEC-9A4B-8C5F7B790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39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6B2-F7F9-4820-A412-AAE19A3D5C2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832-4C31-4AEC-9A4B-8C5F7B790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12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6B2-F7F9-4820-A412-AAE19A3D5C2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832-4C31-4AEC-9A4B-8C5F7B790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9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6B2-F7F9-4820-A412-AAE19A3D5C2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832-4C31-4AEC-9A4B-8C5F7B790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6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6B2-F7F9-4820-A412-AAE19A3D5C2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832-4C31-4AEC-9A4B-8C5F7B790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6B2-F7F9-4820-A412-AAE19A3D5C2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832-4C31-4AEC-9A4B-8C5F7B790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1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6B2-F7F9-4820-A412-AAE19A3D5C2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832-4C31-4AEC-9A4B-8C5F7B790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24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6B2-F7F9-4820-A412-AAE19A3D5C2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832-4C31-4AEC-9A4B-8C5F7B790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90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86B2-F7F9-4820-A412-AAE19A3D5C2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832-4C31-4AEC-9A4B-8C5F7B790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33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86B2-F7F9-4820-A412-AAE19A3D5C20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2832-4C31-4AEC-9A4B-8C5F7B790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38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64428"/>
            <a:ext cx="12192000" cy="2626822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3611568" y="4469909"/>
            <a:ext cx="4968864" cy="764949"/>
            <a:chOff x="1" y="183904"/>
            <a:chExt cx="4968864" cy="764949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" y="225557"/>
              <a:ext cx="4596938" cy="681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 smtClean="0">
                  <a:solidFill>
                    <a:schemeClr val="tx1"/>
                  </a:solidFill>
                </a:rPr>
                <a:t>TWINS’ Story</a:t>
              </a:r>
              <a:endParaRPr lang="fr-FR" sz="48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6334" y="183904"/>
              <a:ext cx="872531" cy="764949"/>
            </a:xfrm>
            <a:prstGeom prst="rect">
              <a:avLst/>
            </a:prstGeom>
            <a:grpFill/>
          </p:spPr>
        </p:pic>
      </p:grpSp>
      <p:sp>
        <p:nvSpPr>
          <p:cNvPr id="19" name="Rectangle 18"/>
          <p:cNvSpPr/>
          <p:nvPr/>
        </p:nvSpPr>
        <p:spPr>
          <a:xfrm>
            <a:off x="0" y="6442409"/>
            <a:ext cx="12192000" cy="2909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TWINS’ Story Copyright © 2019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896685" y="5680641"/>
            <a:ext cx="8398630" cy="274333"/>
            <a:chOff x="2234738" y="5420513"/>
            <a:chExt cx="8398630" cy="274333"/>
          </a:xfrm>
        </p:grpSpPr>
        <p:grpSp>
          <p:nvGrpSpPr>
            <p:cNvPr id="16" name="Groupe 15"/>
            <p:cNvGrpSpPr/>
            <p:nvPr/>
          </p:nvGrpSpPr>
          <p:grpSpPr>
            <a:xfrm>
              <a:off x="2234738" y="5420514"/>
              <a:ext cx="6770720" cy="274332"/>
              <a:chOff x="3155297" y="4708819"/>
              <a:chExt cx="6770720" cy="27433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55297" y="4709154"/>
                <a:ext cx="1886990" cy="273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Mentions légales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42287" y="4709154"/>
                <a:ext cx="1627910" cy="273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A propos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298107" y="4708819"/>
                <a:ext cx="1627910" cy="273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Nous contacter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670197" y="4709154"/>
                <a:ext cx="1627910" cy="273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Forum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9005458" y="5420513"/>
              <a:ext cx="1627910" cy="273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Votre avis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4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 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59011-55-04</dc:creator>
  <cp:lastModifiedBy>59011-55-04</cp:lastModifiedBy>
  <cp:revision>4</cp:revision>
  <dcterms:created xsi:type="dcterms:W3CDTF">2019-07-01T08:59:39Z</dcterms:created>
  <dcterms:modified xsi:type="dcterms:W3CDTF">2019-07-02T14:13:48Z</dcterms:modified>
</cp:coreProperties>
</file>