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8697b24df_0_9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c8697b24df_0_92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8697b24df_0_4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8697b24df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kolejnym podejściu powiedzieliśmy, że ma być maksymalnie 5, ale wciąż format nie był zadowalający</a:t>
            </a:r>
            <a:br>
              <a:rPr lang="pl"/>
            </a:b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8697b24df_0_4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8697b24df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 koniec wskazaliśmy również oczekiwany format i dostaliśmy oczekiwana odpowiedź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8697b24d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8697b24d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8697b24d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8697b24d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8697b24d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8697b24d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8697b24d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8697b24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8697b24d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8697b24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8697b24d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8697b24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8697b24df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8697b24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8697b24d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8697b24d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8697b24df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8697b24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8697b24df_0_3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8697b24df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wykorzystaliśmy tym razem model GPT-3.5 dostępny przez API openai</a:t>
            </a:r>
            <a:br>
              <a:rPr lang="pl"/>
            </a:br>
            <a:r>
              <a:rPr lang="pl"/>
              <a:t>przekazywaliśmy oczyszczony HTML i prompt, uzyskaliśmy odpowiedzi na pytania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8697b24df_0_3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8697b24df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efekty były zadowalające, ale oczywiście musieliśmy popracować nad tak zwanym prompt engineeringiem, czyli przekazaniem polecenia w taki sposób, że model zwróci nam wynik w takiej formie jak oczekujemy</a:t>
            </a:r>
            <a:br>
              <a:rPr lang="pl"/>
            </a:br>
            <a:br>
              <a:rPr lang="pl"/>
            </a:br>
            <a:r>
              <a:rPr lang="pl"/>
              <a:t>na początku dostaliśmy 20 różnych odpowiedzi, które niezupełnie były tagami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hyperlink" Target="http://www.example.org:1234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66880" y="2244960"/>
            <a:ext cx="77691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000">
                <a:solidFill>
                  <a:srgbClr val="434343"/>
                </a:solidFill>
              </a:rPr>
              <a:t>Eksploracja danych tekstowych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lang="pl" sz="1800">
                <a:solidFill>
                  <a:srgbClr val="434343"/>
                </a:solidFill>
              </a:rPr>
              <a:t>Web scraping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0" y="732075"/>
            <a:ext cx="1015200" cy="34200"/>
          </a:xfrm>
          <a:prstGeom prst="rect">
            <a:avLst/>
          </a:prstGeom>
          <a:solidFill>
            <a:srgbClr val="1DA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-71932" y="4237776"/>
            <a:ext cx="1015200" cy="108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257575" y="181875"/>
            <a:ext cx="741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800">
                <a:solidFill>
                  <a:schemeClr val="dk1"/>
                </a:solidFill>
              </a:rPr>
              <a:t>Ekstrakcja  informacji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07" y="76200"/>
            <a:ext cx="937421" cy="50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218100" y="971550"/>
            <a:ext cx="423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Provide tags for company based on website content.</a:t>
            </a:r>
            <a:endParaRPr i="1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6475" y="1403675"/>
            <a:ext cx="4784600" cy="19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218100" y="2105025"/>
            <a:ext cx="423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l"/>
              <a:t>What are the best tags to describe this company? </a:t>
            </a:r>
            <a:r>
              <a:rPr b="1" i="1" lang="pl">
                <a:solidFill>
                  <a:schemeClr val="dk1"/>
                </a:solidFill>
              </a:rPr>
              <a:t>Provide no more than 5.</a:t>
            </a:r>
            <a:endParaRPr b="1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0" y="732075"/>
            <a:ext cx="1015200" cy="34200"/>
          </a:xfrm>
          <a:prstGeom prst="rect">
            <a:avLst/>
          </a:prstGeom>
          <a:solidFill>
            <a:srgbClr val="1DA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-71932" y="4237776"/>
            <a:ext cx="1015200" cy="108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257575" y="181875"/>
            <a:ext cx="741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800">
                <a:solidFill>
                  <a:schemeClr val="dk1"/>
                </a:solidFill>
              </a:rPr>
              <a:t>Ekstrakcja  informacji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07" y="76200"/>
            <a:ext cx="937421" cy="50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218100" y="3248025"/>
            <a:ext cx="423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l"/>
              <a:t>What are the best tags to describe this company? Provide no more than 5 in format Tags: tag1, tag2.</a:t>
            </a:r>
            <a:endParaRPr b="1" i="1"/>
          </a:p>
        </p:txBody>
      </p:sp>
      <p:sp>
        <p:nvSpPr>
          <p:cNvPr id="153" name="Google Shape;153;p23"/>
          <p:cNvSpPr txBox="1"/>
          <p:nvPr/>
        </p:nvSpPr>
        <p:spPr>
          <a:xfrm>
            <a:off x="218100" y="971550"/>
            <a:ext cx="423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Provide tags for company based on website content.</a:t>
            </a:r>
            <a:endParaRPr i="1"/>
          </a:p>
        </p:txBody>
      </p:sp>
      <p:sp>
        <p:nvSpPr>
          <p:cNvPr id="154" name="Google Shape;154;p23"/>
          <p:cNvSpPr txBox="1"/>
          <p:nvPr/>
        </p:nvSpPr>
        <p:spPr>
          <a:xfrm>
            <a:off x="218100" y="2105025"/>
            <a:ext cx="423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What are the best tags to describe this company? </a:t>
            </a:r>
            <a:r>
              <a:rPr i="1" lang="pl">
                <a:solidFill>
                  <a:schemeClr val="dk1"/>
                </a:solidFill>
              </a:rPr>
              <a:t>Provide no more than 5.</a:t>
            </a:r>
            <a:endParaRPr i="1"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7699" y="1853000"/>
            <a:ext cx="4541127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5674702" y="3069250"/>
            <a:ext cx="1831725" cy="16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2012275" y="2989725"/>
            <a:ext cx="1851900" cy="143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Annual report content crawler daemon</a:t>
            </a:r>
            <a:endParaRPr sz="1200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75" y="635875"/>
            <a:ext cx="1728276" cy="111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125" y="898575"/>
            <a:ext cx="1728276" cy="111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075" y="574925"/>
            <a:ext cx="1728276" cy="1115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4"/>
          <p:cNvCxnSpPr>
            <a:stCxn id="162" idx="2"/>
            <a:endCxn id="161" idx="0"/>
          </p:cNvCxnSpPr>
          <p:nvPr/>
        </p:nvCxnSpPr>
        <p:spPr>
          <a:xfrm>
            <a:off x="1055013" y="1751075"/>
            <a:ext cx="1883100" cy="12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4"/>
          <p:cNvCxnSpPr>
            <a:stCxn id="163" idx="2"/>
            <a:endCxn id="161" idx="0"/>
          </p:cNvCxnSpPr>
          <p:nvPr/>
        </p:nvCxnSpPr>
        <p:spPr>
          <a:xfrm>
            <a:off x="2284263" y="2013775"/>
            <a:ext cx="654000" cy="9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4"/>
          <p:cNvCxnSpPr>
            <a:stCxn id="164" idx="2"/>
            <a:endCxn id="161" idx="0"/>
          </p:cNvCxnSpPr>
          <p:nvPr/>
        </p:nvCxnSpPr>
        <p:spPr>
          <a:xfrm flipH="1">
            <a:off x="2938113" y="1690125"/>
            <a:ext cx="407100" cy="12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4"/>
          <p:cNvSpPr txBox="1"/>
          <p:nvPr/>
        </p:nvSpPr>
        <p:spPr>
          <a:xfrm>
            <a:off x="3345225" y="1881475"/>
            <a:ext cx="145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5" y="3436450"/>
            <a:ext cx="1511825" cy="54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4"/>
          <p:cNvCxnSpPr>
            <a:stCxn id="169" idx="3"/>
            <a:endCxn id="161" idx="1"/>
          </p:cNvCxnSpPr>
          <p:nvPr/>
        </p:nvCxnSpPr>
        <p:spPr>
          <a:xfrm>
            <a:off x="1557550" y="3706725"/>
            <a:ext cx="45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4"/>
          <p:cNvSpPr txBox="1"/>
          <p:nvPr/>
        </p:nvSpPr>
        <p:spPr>
          <a:xfrm>
            <a:off x="113050" y="2978900"/>
            <a:ext cx="33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2"/>
                </a:solidFill>
              </a:rPr>
              <a:t>1st request - get content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976825" y="2126250"/>
            <a:ext cx="432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2"/>
                </a:solidFill>
                <a:highlight>
                  <a:schemeClr val="lt1"/>
                </a:highlight>
              </a:rPr>
              <a:t>2nd request - crawl content passing resolved captcha 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7141275" y="2989725"/>
            <a:ext cx="1851900" cy="143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captcha daemon</a:t>
            </a:r>
            <a:br>
              <a:rPr lang="pl" sz="1200"/>
            </a:br>
            <a:r>
              <a:rPr lang="pl" sz="1200"/>
              <a:t>CNN model</a:t>
            </a:r>
            <a:br>
              <a:rPr lang="pl" sz="1200"/>
            </a:br>
            <a:r>
              <a:rPr lang="pl" sz="1200"/>
              <a:t>get image and return text characters</a:t>
            </a:r>
            <a:br>
              <a:rPr lang="pl" sz="1200"/>
            </a:br>
            <a:r>
              <a:rPr lang="pl" sz="1200"/>
              <a:t>(asynchronously)</a:t>
            </a:r>
            <a:endParaRPr sz="1200"/>
          </a:p>
        </p:txBody>
      </p:sp>
      <p:sp>
        <p:nvSpPr>
          <p:cNvPr id="174" name="Google Shape;174;p24"/>
          <p:cNvSpPr/>
          <p:nvPr/>
        </p:nvSpPr>
        <p:spPr>
          <a:xfrm>
            <a:off x="4804725" y="3159800"/>
            <a:ext cx="1027500" cy="1072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captcha table</a:t>
            </a:r>
            <a:endParaRPr/>
          </a:p>
        </p:txBody>
      </p:sp>
      <p:cxnSp>
        <p:nvCxnSpPr>
          <p:cNvPr id="175" name="Google Shape;175;p24"/>
          <p:cNvCxnSpPr>
            <a:endCxn id="174" idx="2"/>
          </p:cNvCxnSpPr>
          <p:nvPr/>
        </p:nvCxnSpPr>
        <p:spPr>
          <a:xfrm>
            <a:off x="3869925" y="3283100"/>
            <a:ext cx="934800" cy="4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4"/>
          <p:cNvSpPr txBox="1"/>
          <p:nvPr/>
        </p:nvSpPr>
        <p:spPr>
          <a:xfrm>
            <a:off x="3962875" y="2944400"/>
            <a:ext cx="102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2"/>
                </a:solidFill>
              </a:rPr>
              <a:t>1. store image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177" name="Google Shape;177;p24"/>
          <p:cNvCxnSpPr/>
          <p:nvPr/>
        </p:nvCxnSpPr>
        <p:spPr>
          <a:xfrm flipH="1">
            <a:off x="3864250" y="4113250"/>
            <a:ext cx="9288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4"/>
          <p:cNvSpPr txBox="1"/>
          <p:nvPr/>
        </p:nvSpPr>
        <p:spPr>
          <a:xfrm>
            <a:off x="3496225" y="4412900"/>
            <a:ext cx="334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2"/>
                </a:solidFill>
              </a:rPr>
              <a:t>3. get resolved captcha chars when ready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179" name="Google Shape;179;p24"/>
          <p:cNvCxnSpPr>
            <a:stCxn id="173" idx="1"/>
            <a:endCxn id="174" idx="4"/>
          </p:cNvCxnSpPr>
          <p:nvPr/>
        </p:nvCxnSpPr>
        <p:spPr>
          <a:xfrm rot="10800000">
            <a:off x="5832375" y="3695925"/>
            <a:ext cx="13089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0" name="Google Shape;180;p24"/>
          <p:cNvSpPr txBox="1"/>
          <p:nvPr/>
        </p:nvSpPr>
        <p:spPr>
          <a:xfrm>
            <a:off x="5891000" y="3660363"/>
            <a:ext cx="139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2"/>
                </a:solidFill>
              </a:rPr>
              <a:t>2. get enqueued images and classify characters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295400" y="84375"/>
            <a:ext cx="45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1"/>
                </a:solidFill>
              </a:rPr>
              <a:t>Przykład crawlowania rejestru handlowego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295400" y="84375"/>
            <a:ext cx="45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1"/>
                </a:solidFill>
              </a:rPr>
              <a:t>Przykład crawlowania rejestru handlowego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3500"/>
            <a:ext cx="8839202" cy="2345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144450" y="113225"/>
            <a:ext cx="45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1"/>
                </a:solidFill>
              </a:rPr>
              <a:t>monitoring crawlerów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25" y="1094500"/>
            <a:ext cx="6990427" cy="34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59650" y="2259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web scraping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2425"/>
            <a:ext cx="8839200" cy="3466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59650" y="2259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400">
                <a:solidFill>
                  <a:schemeClr val="lt1"/>
                </a:solidFill>
              </a:rPr>
              <a:t>web scraping</a:t>
            </a:r>
            <a:endParaRPr b="1" sz="1400">
              <a:solidFill>
                <a:schemeClr val="lt1"/>
              </a:solidFill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25" y="1060675"/>
            <a:ext cx="8484824" cy="31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respektowanie robots.txt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11256" r="12581" t="0"/>
          <a:stretch/>
        </p:blipFill>
        <p:spPr>
          <a:xfrm>
            <a:off x="139350" y="1167975"/>
            <a:ext cx="1902500" cy="16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Protokół HTTP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3178900" y="1282875"/>
            <a:ext cx="2033700" cy="35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3692275" y="897950"/>
            <a:ext cx="11451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request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3692275" y="1810500"/>
            <a:ext cx="11451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response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 rot="10800000">
            <a:off x="3247975" y="2264550"/>
            <a:ext cx="2033700" cy="35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1662600" y="1408200"/>
            <a:ext cx="1294800" cy="1099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client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5465000" y="1368000"/>
            <a:ext cx="1238100" cy="1139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server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728750" y="2800350"/>
            <a:ext cx="56865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200 -  ok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301 - moved permanently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302 - found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404 - not found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403 - not authorized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500 - server error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501 - not implemented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503 - service unavailable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6853700" y="4320400"/>
            <a:ext cx="14451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418?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69125" y="244825"/>
            <a:ext cx="42972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wydajność crawlowania, równoległe przetwarzanie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858875" y="1103750"/>
            <a:ext cx="73254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równoległe procesy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wykorzystanie proxy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unikanie zapętleń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zagwarantowanie tych samych ustawień locale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UserAgent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zapewnienie miejsca na przechowywanie danych (jedna “strona: ~300KB)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Curl vs Selenium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50" y="847050"/>
            <a:ext cx="1933075" cy="5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6975" y="698950"/>
            <a:ext cx="1117975" cy="10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2400" y="2204350"/>
            <a:ext cx="3305399" cy="263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9"/>
          <p:cNvCxnSpPr/>
          <p:nvPr/>
        </p:nvCxnSpPr>
        <p:spPr>
          <a:xfrm>
            <a:off x="4167675" y="926025"/>
            <a:ext cx="0" cy="3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9"/>
          <p:cNvSpPr txBox="1"/>
          <p:nvPr/>
        </p:nvSpPr>
        <p:spPr>
          <a:xfrm>
            <a:off x="236950" y="1604175"/>
            <a:ext cx="33054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dk1"/>
                </a:solidFill>
              </a:rPr>
              <a:t>curl http://example.com</a:t>
            </a:r>
            <a:endParaRPr sz="1500" u="sng">
              <a:solidFill>
                <a:srgbClr val="4040FF"/>
              </a:solidFill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73875" y="2143500"/>
            <a:ext cx="3623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&lt;!DOCTYPE html&gt;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&lt;!--[if IE 7]&gt;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&lt;html class="ie ie7" lang="pl-PL" prefix="og: http://ogp.me/ns#"&gt;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&lt;![endif]--&gt;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&lt;!--[if IE 8]&gt;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&lt;html class="ie ie8" lang="pl-PL" prefix="og: http://ogp.me/ns#"&gt;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&lt;![endif]--&gt;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&lt;!--[if !(IE 7) &amp; !(IE 8)]&gt;&lt;!--&gt;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&lt;html lang="pl-PL" prefix="og: http://ogp.me/ns#"&gt;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&lt;!--&lt;![endif]--&gt;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&lt;head&gt;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	&lt;meta charset="UTF-8" /&gt;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	&lt;meta name="viewport" content="width=device-width" /&gt;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	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	&lt;link rel="profile" href="http://gmpg.org/xfn/11" /&gt;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	&lt;link rel="pingback" href="http://brightcode.pl/xmlrpc.php" /&gt;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	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	&lt;title&gt;BRIGHTCODE systemy informatyczne - Projektujemy systemy informatyczne działające w chmurze, świadczymy usługi w zakresie doradztwa oraz audytów systemów informatycznych dla przedsiębiorstw.&lt;/title&gt;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…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…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...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0" y="732075"/>
            <a:ext cx="1015200" cy="34200"/>
          </a:xfrm>
          <a:prstGeom prst="rect">
            <a:avLst/>
          </a:prstGeom>
          <a:solidFill>
            <a:srgbClr val="1DA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-71932" y="4237776"/>
            <a:ext cx="1015200" cy="108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257575" y="181875"/>
            <a:ext cx="741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800">
                <a:solidFill>
                  <a:schemeClr val="dk1"/>
                </a:solidFill>
              </a:rPr>
              <a:t>Ekstrakcja  informacji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07" y="76200"/>
            <a:ext cx="937421" cy="50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150" y="1953275"/>
            <a:ext cx="2679101" cy="150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4877588" y="2173000"/>
            <a:ext cx="1502100" cy="11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latin typeface="Roboto"/>
                <a:ea typeface="Roboto"/>
                <a:cs typeface="Roboto"/>
                <a:sym typeface="Roboto"/>
              </a:rPr>
              <a:t>API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latin typeface="Roboto"/>
                <a:ea typeface="Roboto"/>
                <a:cs typeface="Roboto"/>
                <a:sym typeface="Roboto"/>
              </a:rPr>
              <a:t>GPT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7716050" y="2287600"/>
            <a:ext cx="113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Roboto"/>
                <a:ea typeface="Roboto"/>
                <a:cs typeface="Roboto"/>
                <a:sym typeface="Roboto"/>
              </a:rPr>
              <a:t>answer 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Roboto"/>
                <a:ea typeface="Roboto"/>
                <a:cs typeface="Roboto"/>
                <a:sym typeface="Roboto"/>
              </a:rPr>
              <a:t>answer 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Roboto"/>
                <a:ea typeface="Roboto"/>
                <a:cs typeface="Roboto"/>
                <a:sym typeface="Roboto"/>
              </a:rPr>
              <a:t>answer 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205838" y="1911413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HTML (purified)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3259763" y="3122363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prompt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3595463" y="2496938"/>
            <a:ext cx="822300" cy="5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A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6718750" y="2496950"/>
            <a:ext cx="822300" cy="5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A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188" y="3451200"/>
            <a:ext cx="1732425" cy="156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0" y="732075"/>
            <a:ext cx="1015200" cy="34200"/>
          </a:xfrm>
          <a:prstGeom prst="rect">
            <a:avLst/>
          </a:prstGeom>
          <a:solidFill>
            <a:srgbClr val="1DA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 amt="9000"/>
          </a:blip>
          <a:stretch>
            <a:fillRect/>
          </a:stretch>
        </p:blipFill>
        <p:spPr>
          <a:xfrm>
            <a:off x="-71932" y="4237776"/>
            <a:ext cx="1015200" cy="108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257575" y="181875"/>
            <a:ext cx="741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800">
                <a:solidFill>
                  <a:schemeClr val="dk1"/>
                </a:solidFill>
              </a:rPr>
              <a:t>Ekstrakcja  informacji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2207" y="76200"/>
            <a:ext cx="937421" cy="50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218100" y="971550"/>
            <a:ext cx="423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l"/>
              <a:t>Provide tags for company based on website content.</a:t>
            </a:r>
            <a:endParaRPr b="1" i="1"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3300" y="1169407"/>
            <a:ext cx="4780699" cy="1928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