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9ACB7-5038-49FA-BA3D-807B520AB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CAE379-6CCF-41FE-AC82-53ED1622D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872D48-B345-4CB8-A3F1-37E72C6C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48BBBD-0F7C-4C87-AF94-87902BBC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32D51D-FA18-4D4A-9C71-6F0FE4CB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0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1C73EC-2AD4-49E5-9078-7BFB216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F5358D-75A1-4E09-8E5B-19C32C23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F122C6-C727-43D5-9106-2491EA6A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574A9D-4C03-46AA-A341-B53D360A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67BC4A-0504-4E44-8980-89A172DE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2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D11AD94-4087-463E-B357-B5545AB9D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C6D0C8-32F6-4BDD-8443-E487A28D8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19784E-C788-4DB7-9534-161B3AFF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00A4FF-E1A2-4DF6-B420-81C97F3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1AF963-36AE-4703-A7DB-87371390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47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B37F6-B269-478D-8597-2CBCFB0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7C7F1A-A16C-4541-8BD6-44F66735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447830-919D-4253-BD69-CD86C4AC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35B1CA-D6C6-4A58-89BF-E0550F78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5915C2-9677-4DFF-BDF0-6759D754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9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4DED4-089C-4AC6-943E-ED4AB26E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DFD8F5-BC00-4F31-8555-27F679BB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7C1A38-43E6-41D0-9F3A-AC15C4F8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93AA20-0061-4817-B80A-1DA77413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FC1DF5-FBCD-4A4B-B33C-B2A3F564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1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7E8087-3399-42B9-AFA1-06C5DAE0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984D05-E2AC-4100-9FC1-8FD0D8FB3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683708-D8AB-4E60-A2EE-98F9518F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1E3168-44F2-4CA1-AF73-C1D4336D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41942E-2B55-424B-9C12-4100C5CD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F5CD28-0D82-47E2-8014-5A47273E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0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C8F3EF-F5BC-429B-B245-E5359395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C0526A-3932-49FC-8B7D-334BCBF0A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309E79C-3A75-4C55-923B-22FD534C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B776B3-0F8A-4879-A3FB-4FB61C0D5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E5B6964-6D85-452E-BF7A-1226E365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550A76C-17BF-4069-9277-1B80DA92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EF4B00-27FA-4001-8B2A-0522D581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65BD83A-08CB-4746-80FB-1885BD3F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DDF99-8C23-4D4E-B7C9-C3E434D1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DD3716E-F67D-4B61-A671-3A5B774C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C0B44B9-F4FF-451E-A215-EE05EA3B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92E5AEE-13A1-459E-AB31-60995330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8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5F74422-DBD3-4574-B1A0-18F78323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DF70900-31E3-434B-A6A7-002D01A0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AA8F27-7F3B-4593-90B4-348EED1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9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670244-B3FB-44C2-A656-737ECCB0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E3F2FA-8E89-45EC-A122-4979207F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D7FB2F-3040-459B-BAA6-2A5E2FE1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164801-2B4A-4B16-A22F-1707B20D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96B78C2-A672-408C-952B-9BAED741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DBBE03-9F55-497E-AD85-E8568A2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7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743E51-5DBA-4664-8257-C1AE0578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52FA749-DB86-47B9-BEBD-229FA41BB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EA3CCE-9DAD-4CE0-9187-6BFC04DB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8244C4-4B5C-4E22-8DA6-65B3679A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745882-DDA3-4032-8C21-C99B023F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9655D96-23FB-4C37-B32F-921F49D8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0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870CC4-BB37-411D-A857-6EDC8BA3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F3C620-D661-4BFB-953E-5D3EB302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3A0119-03B4-42A3-9671-78B16549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2256-E416-45FD-9CE8-643F937F9E3A}" type="datetimeFigureOut">
              <a:rPr lang="pl-PL" smtClean="0"/>
              <a:t>2021-05-30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C4DC82-E4BD-4E6D-BE72-1A1FAD6C2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EF0309-C04B-4E94-9A79-B31DAEF5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A7F6-1AA5-450D-A4CC-4D67EBCF2D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6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1C5D5621-997D-40DB-87AB-BB5A04514360}"/>
              </a:ext>
            </a:extLst>
          </p:cNvPr>
          <p:cNvSpPr/>
          <p:nvPr/>
        </p:nvSpPr>
        <p:spPr>
          <a:xfrm>
            <a:off x="972207" y="2158829"/>
            <a:ext cx="1024758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8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PROJEKT ZESPOŁOWY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A9EC7FB-3208-4EF3-AE9D-50A1625E175A}"/>
              </a:ext>
            </a:extLst>
          </p:cNvPr>
          <p:cNvSpPr/>
          <p:nvPr/>
        </p:nvSpPr>
        <p:spPr>
          <a:xfrm>
            <a:off x="972207" y="3429000"/>
            <a:ext cx="10247586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MACIEJ KROSMAN</a:t>
            </a:r>
            <a:br>
              <a:rPr lang="pl-PL" sz="4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pl-PL" sz="4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PATRYK WYSŁOBOCKI</a:t>
            </a:r>
            <a:br>
              <a:rPr lang="pl-PL" sz="3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pl-PL" sz="3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pl-PL" sz="28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pl-PL" sz="28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Politechnika Warszawska</a:t>
            </a:r>
            <a:br>
              <a:rPr lang="pl-PL" sz="28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pl-PL" sz="28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rok akademicki 2020/2021</a:t>
            </a:r>
            <a:endParaRPr lang="pl-PL" sz="36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30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03CF5-3C97-4ABD-B372-9DEDAB50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0" y="84083"/>
            <a:ext cx="11908220" cy="882869"/>
          </a:xfrm>
        </p:spPr>
        <p:txBody>
          <a:bodyPr>
            <a:normAutofit fontScale="90000"/>
          </a:bodyPr>
          <a:lstStyle/>
          <a:p>
            <a:r>
              <a:rPr lang="pl-PL" dirty="0"/>
              <a:t>Zakres prezentacji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F20BE9-A5FD-493E-8C86-102CC7BC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0" y="1240221"/>
            <a:ext cx="11908220" cy="55336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Skład zespołu – role i funkcje uczestników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Wprowadzenie do tematyki projektu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Cel i zakres projektu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Założenia przyjęte w projekcie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Opis wykonanej aplikacji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Testy i weryfikacja poprawnej pracy aplikacji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Prezentacja działania aplikacji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800" dirty="0"/>
              <a:t>Podsumowanie</a:t>
            </a:r>
          </a:p>
          <a:p>
            <a:pPr algn="l"/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41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03CF5-3C97-4ABD-B372-9DEDAB50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0" y="84083"/>
            <a:ext cx="11908220" cy="882869"/>
          </a:xfrm>
        </p:spPr>
        <p:txBody>
          <a:bodyPr>
            <a:normAutofit fontScale="90000"/>
          </a:bodyPr>
          <a:lstStyle/>
          <a:p>
            <a:r>
              <a:rPr lang="pl-PL" sz="6000" dirty="0"/>
              <a:t>Skład zespołu – role i funkcje uczestników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F20BE9-A5FD-493E-8C86-102CC7BC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0" y="1240221"/>
            <a:ext cx="5954110" cy="5533696"/>
          </a:xfrm>
        </p:spPr>
        <p:txBody>
          <a:bodyPr>
            <a:normAutofit/>
          </a:bodyPr>
          <a:lstStyle/>
          <a:p>
            <a:pPr algn="l"/>
            <a:endParaRPr lang="pl-PL" sz="2000" dirty="0"/>
          </a:p>
          <a:p>
            <a:pPr algn="l"/>
            <a:endParaRPr lang="pl-PL" sz="2000" dirty="0"/>
          </a:p>
          <a:p>
            <a:pPr algn="l"/>
            <a:br>
              <a:rPr lang="pl-PL" sz="2000" dirty="0"/>
            </a:br>
            <a:endParaRPr lang="pl-PL" sz="2000" dirty="0"/>
          </a:p>
          <a:p>
            <a:pPr algn="l"/>
            <a:r>
              <a:rPr lang="pl-PL" sz="2000" dirty="0"/>
              <a:t>Odpowiedzialny za: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Przydzielenie zadań w zespole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Mechanikę działania strony</a:t>
            </a:r>
            <a:br>
              <a:rPr lang="pl-PL" sz="2000" dirty="0"/>
            </a:br>
            <a:endParaRPr lang="pl-PL" sz="2000" dirty="0"/>
          </a:p>
          <a:p>
            <a:pPr algn="l"/>
            <a:r>
              <a:rPr lang="pl-PL" sz="2000" dirty="0"/>
              <a:t>Wykorzystywane narzędzia: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HTML, PHP, 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GIT (repozytorium kodu)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TRELLO (zarządzanie podziałem pracy)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XAMPP (</a:t>
            </a:r>
            <a:r>
              <a:rPr lang="pl-PL" sz="2000" dirty="0" err="1"/>
              <a:t>localhost</a:t>
            </a:r>
            <a:r>
              <a:rPr lang="pl-PL" sz="2000" dirty="0"/>
              <a:t> do testów)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 err="1"/>
              <a:t>PHPMyAdmin</a:t>
            </a:r>
            <a:r>
              <a:rPr lang="pl-PL" sz="2000" dirty="0"/>
              <a:t> (zarządzanie bazą danych)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E6DA9A43-744C-4DFD-91B6-0B024DA8B684}"/>
              </a:ext>
            </a:extLst>
          </p:cNvPr>
          <p:cNvSpPr txBox="1">
            <a:spLocks/>
          </p:cNvSpPr>
          <p:nvPr/>
        </p:nvSpPr>
        <p:spPr>
          <a:xfrm>
            <a:off x="6096000" y="1240221"/>
            <a:ext cx="5954110" cy="553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/>
              <a:t>Patryk Wysłobocki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Tester oprogramowania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Programista </a:t>
            </a:r>
            <a:r>
              <a:rPr lang="pl-PL" sz="2000" dirty="0" err="1"/>
              <a:t>frontend</a:t>
            </a:r>
            <a:br>
              <a:rPr lang="pl-PL" sz="2000" dirty="0"/>
            </a:br>
            <a:endParaRPr lang="pl-PL" sz="2000" dirty="0"/>
          </a:p>
          <a:p>
            <a:pPr algn="l"/>
            <a:r>
              <a:rPr lang="pl-PL" sz="2000" dirty="0"/>
              <a:t>Odpowiedzialny za: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Testowanie wdrażanych funkcjonalności w projekcie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Stronę graficzną projektu</a:t>
            </a:r>
            <a:br>
              <a:rPr lang="pl-PL" sz="2000" dirty="0"/>
            </a:br>
            <a:endParaRPr lang="pl-PL" sz="2000" dirty="0"/>
          </a:p>
          <a:p>
            <a:pPr algn="l"/>
            <a:r>
              <a:rPr lang="pl-PL" sz="2000" dirty="0"/>
              <a:t>Wykorzystywane narzędzia: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HTML, CSS,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GIT (repozytorium kodu)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TRELLO (zarządzanie podziałem pracy)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XAMPP (</a:t>
            </a:r>
            <a:r>
              <a:rPr lang="pl-PL" sz="2000" dirty="0" err="1"/>
              <a:t>localhost</a:t>
            </a:r>
            <a:r>
              <a:rPr lang="pl-PL" sz="2000" dirty="0"/>
              <a:t> do testów)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 err="1"/>
              <a:t>PHPMyAdmin</a:t>
            </a:r>
            <a:r>
              <a:rPr lang="pl-PL" sz="2000" dirty="0"/>
              <a:t> (zarządzanie bazą danych)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973FF6A6-472C-4AA1-956D-34A1815C0516}"/>
              </a:ext>
            </a:extLst>
          </p:cNvPr>
          <p:cNvSpPr txBox="1">
            <a:spLocks/>
          </p:cNvSpPr>
          <p:nvPr/>
        </p:nvSpPr>
        <p:spPr>
          <a:xfrm>
            <a:off x="141890" y="1250732"/>
            <a:ext cx="5954110" cy="553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/>
              <a:t>Maciej </a:t>
            </a:r>
            <a:r>
              <a:rPr lang="pl-PL" sz="2000" dirty="0" err="1"/>
              <a:t>Krosman</a:t>
            </a:r>
            <a:endParaRPr lang="pl-PL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Kierownik projektu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000" dirty="0"/>
              <a:t>Programista </a:t>
            </a:r>
            <a:r>
              <a:rPr lang="pl-PL" sz="2000" dirty="0" err="1"/>
              <a:t>backend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1581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03CF5-3C97-4ABD-B372-9DEDAB50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0" y="84083"/>
            <a:ext cx="11908220" cy="882869"/>
          </a:xfrm>
        </p:spPr>
        <p:txBody>
          <a:bodyPr>
            <a:normAutofit fontScale="90000"/>
          </a:bodyPr>
          <a:lstStyle/>
          <a:p>
            <a:r>
              <a:rPr lang="pl-PL" dirty="0"/>
              <a:t>Wprowadzenie do tematyki projektu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F20BE9-A5FD-493E-8C86-102CC7BC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0" y="1240221"/>
            <a:ext cx="11908220" cy="5533696"/>
          </a:xfrm>
        </p:spPr>
        <p:txBody>
          <a:bodyPr>
            <a:normAutofit/>
          </a:bodyPr>
          <a:lstStyle/>
          <a:p>
            <a:pPr algn="l"/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4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03CF5-3C97-4ABD-B372-9DEDAB50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0" y="84083"/>
            <a:ext cx="11908220" cy="882869"/>
          </a:xfrm>
        </p:spPr>
        <p:txBody>
          <a:bodyPr>
            <a:normAutofit fontScale="90000"/>
          </a:bodyPr>
          <a:lstStyle/>
          <a:p>
            <a:r>
              <a:rPr lang="pl-PL" dirty="0"/>
              <a:t>Cel i zakres projektu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F20BE9-A5FD-493E-8C86-102CC7BC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0" y="1240221"/>
            <a:ext cx="11908220" cy="5533696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Celem projektu jest wykonanie strony internetowej sklepu sprzedającego oprogramowanie.</a:t>
            </a:r>
          </a:p>
          <a:p>
            <a:pPr algn="l"/>
            <a:r>
              <a:rPr lang="pl-PL" dirty="0"/>
              <a:t>Zakres projektu:</a:t>
            </a:r>
          </a:p>
          <a:p>
            <a:pPr algn="l"/>
            <a:r>
              <a:rPr lang="pl-PL" dirty="0"/>
              <a:t>Etap 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wybór technologii projektu,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podział pracy,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ustalenie funkcjonalności portalu internetowego.</a:t>
            </a:r>
          </a:p>
          <a:p>
            <a:pPr algn="l"/>
            <a:r>
              <a:rPr lang="pl-PL" dirty="0"/>
              <a:t>Etap 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wdrożenie ustalonych funkcjonalności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testowanie projektu</a:t>
            </a:r>
          </a:p>
          <a:p>
            <a:pPr algn="l"/>
            <a:r>
              <a:rPr lang="pl-PL" dirty="0"/>
              <a:t>Etap III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przygotowanie raportu końcowego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prezentacja wyników pracy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06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03CF5-3C97-4ABD-B372-9DEDAB50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0" y="84083"/>
            <a:ext cx="11908220" cy="882869"/>
          </a:xfrm>
        </p:spPr>
        <p:txBody>
          <a:bodyPr>
            <a:normAutofit fontScale="90000"/>
          </a:bodyPr>
          <a:lstStyle/>
          <a:p>
            <a:r>
              <a:rPr lang="pl-PL" dirty="0"/>
              <a:t>Cel i zakres projektu c.d.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F20BE9-A5FD-493E-8C86-102CC7BC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0" y="1240221"/>
            <a:ext cx="11908220" cy="5533696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Najważniejsze elementy strony internetowej: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Cennik/strona z oprogramowaniem do kupienia,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Sekcja promocji,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Koszyk z wybranymi produktami,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Formularze rejestracji, logowania,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Formularz kontaktowy,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Strona klienta z niezbędnymi funkcjonalnościami zarządzania zamówieniami i danymi,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Panel administracyjny do zarządzania zamówieniami i cennikiem.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318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03CF5-3C97-4ABD-B372-9DEDAB50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0" y="84083"/>
            <a:ext cx="11908220" cy="882869"/>
          </a:xfrm>
        </p:spPr>
        <p:txBody>
          <a:bodyPr>
            <a:normAutofit fontScale="90000"/>
          </a:bodyPr>
          <a:lstStyle/>
          <a:p>
            <a:r>
              <a:rPr lang="pl-PL" dirty="0"/>
              <a:t>Wprowadzenie do tematyki projektu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F20BE9-A5FD-493E-8C86-102CC7BC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0" y="1240221"/>
            <a:ext cx="11908220" cy="5533696"/>
          </a:xfrm>
        </p:spPr>
        <p:txBody>
          <a:bodyPr>
            <a:normAutofit/>
          </a:bodyPr>
          <a:lstStyle/>
          <a:p>
            <a:pPr algn="l"/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89543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265</Words>
  <Application>Microsoft Office PowerPoint</Application>
  <PresentationFormat>Panoramiczny</PresentationFormat>
  <Paragraphs>68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Zakres prezentacji</vt:lpstr>
      <vt:lpstr>Skład zespołu – role i funkcje uczestników</vt:lpstr>
      <vt:lpstr>Wprowadzenie do tematyki projektu</vt:lpstr>
      <vt:lpstr>Cel i zakres projektu</vt:lpstr>
      <vt:lpstr>Cel i zakres projektu c.d.</vt:lpstr>
      <vt:lpstr>Wprowadzenie do tematyki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Wysłobocki</dc:creator>
  <cp:lastModifiedBy>Patryk Wysłobocki</cp:lastModifiedBy>
  <cp:revision>10</cp:revision>
  <dcterms:created xsi:type="dcterms:W3CDTF">2021-05-30T13:24:53Z</dcterms:created>
  <dcterms:modified xsi:type="dcterms:W3CDTF">2021-05-30T14:20:06Z</dcterms:modified>
</cp:coreProperties>
</file>