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Bungee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jpe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9.pn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5.pn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6.png" Type="http://schemas.openxmlformats.org/officeDocument/2006/relationships/image"/><Relationship Id="rId9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7462" y="-76612"/>
            <a:ext cx="18582924" cy="10440225"/>
          </a:xfrm>
          <a:custGeom>
            <a:avLst/>
            <a:gdLst/>
            <a:ahLst/>
            <a:cxnLst/>
            <a:rect r="r" b="b" t="t" l="l"/>
            <a:pathLst>
              <a:path h="10440225" w="18582924">
                <a:moveTo>
                  <a:pt x="0" y="0"/>
                </a:moveTo>
                <a:lnTo>
                  <a:pt x="18582924" y="0"/>
                </a:lnTo>
                <a:lnTo>
                  <a:pt x="18582924" y="10440224"/>
                </a:lnTo>
                <a:lnTo>
                  <a:pt x="0" y="1044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10539">
            <a:off x="13658789" y="3262664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4999" y="0"/>
                </a:lnTo>
                <a:lnTo>
                  <a:pt x="13514999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8484" y="8005529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4999" y="0"/>
                </a:lnTo>
                <a:lnTo>
                  <a:pt x="13514999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29829" y="906058"/>
            <a:ext cx="8228342" cy="8474884"/>
          </a:xfrm>
          <a:custGeom>
            <a:avLst/>
            <a:gdLst/>
            <a:ahLst/>
            <a:cxnLst/>
            <a:rect r="r" b="b" t="t" l="l"/>
            <a:pathLst>
              <a:path h="8474884" w="8228342">
                <a:moveTo>
                  <a:pt x="0" y="0"/>
                </a:moveTo>
                <a:lnTo>
                  <a:pt x="8228342" y="0"/>
                </a:lnTo>
                <a:lnTo>
                  <a:pt x="8228342" y="8474884"/>
                </a:lnTo>
                <a:lnTo>
                  <a:pt x="0" y="84748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729740" y="-1716950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4999" y="0"/>
                </a:lnTo>
                <a:lnTo>
                  <a:pt x="13514999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20745" y="1659785"/>
            <a:ext cx="1336624" cy="1256240"/>
          </a:xfrm>
          <a:custGeom>
            <a:avLst/>
            <a:gdLst/>
            <a:ahLst/>
            <a:cxnLst/>
            <a:rect r="r" b="b" t="t" l="l"/>
            <a:pathLst>
              <a:path h="1256240" w="1336624">
                <a:moveTo>
                  <a:pt x="0" y="0"/>
                </a:moveTo>
                <a:lnTo>
                  <a:pt x="1336624" y="0"/>
                </a:lnTo>
                <a:lnTo>
                  <a:pt x="1336624" y="1256241"/>
                </a:lnTo>
                <a:lnTo>
                  <a:pt x="0" y="12562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5888" t="-64617" r="-308464" b="-32146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9448" y="2916026"/>
            <a:ext cx="1336624" cy="1256240"/>
          </a:xfrm>
          <a:custGeom>
            <a:avLst/>
            <a:gdLst/>
            <a:ahLst/>
            <a:cxnLst/>
            <a:rect r="r" b="b" t="t" l="l"/>
            <a:pathLst>
              <a:path h="1256240" w="1336624">
                <a:moveTo>
                  <a:pt x="0" y="0"/>
                </a:moveTo>
                <a:lnTo>
                  <a:pt x="1336624" y="0"/>
                </a:lnTo>
                <a:lnTo>
                  <a:pt x="1336624" y="1256240"/>
                </a:lnTo>
                <a:lnTo>
                  <a:pt x="0" y="1256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5888" t="-64617" r="-308464" b="-32146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99967" y="7814227"/>
            <a:ext cx="1336624" cy="1256240"/>
          </a:xfrm>
          <a:custGeom>
            <a:avLst/>
            <a:gdLst/>
            <a:ahLst/>
            <a:cxnLst/>
            <a:rect r="r" b="b" t="t" l="l"/>
            <a:pathLst>
              <a:path h="1256240" w="1336624">
                <a:moveTo>
                  <a:pt x="0" y="0"/>
                </a:moveTo>
                <a:lnTo>
                  <a:pt x="1336624" y="0"/>
                </a:lnTo>
                <a:lnTo>
                  <a:pt x="1336624" y="1256241"/>
                </a:lnTo>
                <a:lnTo>
                  <a:pt x="0" y="12562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5888" t="-64617" r="-308464" b="-32146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72800">
            <a:off x="13666041" y="7969233"/>
            <a:ext cx="1986307" cy="1404861"/>
          </a:xfrm>
          <a:custGeom>
            <a:avLst/>
            <a:gdLst/>
            <a:ahLst/>
            <a:cxnLst/>
            <a:rect r="r" b="b" t="t" l="l"/>
            <a:pathLst>
              <a:path h="1404861" w="1986307">
                <a:moveTo>
                  <a:pt x="0" y="0"/>
                </a:moveTo>
                <a:lnTo>
                  <a:pt x="1986307" y="0"/>
                </a:lnTo>
                <a:lnTo>
                  <a:pt x="1986307" y="1404861"/>
                </a:lnTo>
                <a:lnTo>
                  <a:pt x="0" y="14048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3965" y="8477487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7" y="0"/>
                </a:lnTo>
                <a:lnTo>
                  <a:pt x="554467" y="554467"/>
                </a:lnTo>
                <a:lnTo>
                  <a:pt x="0" y="5544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845106" y="2163313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861199" y="792212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453571" y="9997043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85556" y="1245592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3"/>
                </a:lnTo>
                <a:lnTo>
                  <a:pt x="0" y="4141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845106" y="8328502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02138" y="8956622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842062" y="6769744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51324" y="678367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28700" y="5710692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700157">
            <a:off x="3374697" y="1443973"/>
            <a:ext cx="1164308" cy="817133"/>
          </a:xfrm>
          <a:custGeom>
            <a:avLst/>
            <a:gdLst/>
            <a:ahLst/>
            <a:cxnLst/>
            <a:rect r="r" b="b" t="t" l="l"/>
            <a:pathLst>
              <a:path h="817133" w="1164308">
                <a:moveTo>
                  <a:pt x="0" y="0"/>
                </a:moveTo>
                <a:lnTo>
                  <a:pt x="1164308" y="0"/>
                </a:lnTo>
                <a:lnTo>
                  <a:pt x="1164308" y="817133"/>
                </a:lnTo>
                <a:lnTo>
                  <a:pt x="0" y="8171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038930" y="4310062"/>
            <a:ext cx="14210141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0"/>
              </a:lnSpc>
            </a:pPr>
            <a:r>
              <a:rPr lang="en-US" sz="8700">
                <a:solidFill>
                  <a:srgbClr val="FFFFFF"/>
                </a:solidFill>
                <a:latin typeface="Bungee"/>
              </a:rPr>
              <a:t>Spaceship titanic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1887974" y="9144454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245205" y="678367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625427" y="564521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7582794" y="5340936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0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4355" y="5766420"/>
            <a:ext cx="21496710" cy="19816058"/>
          </a:xfrm>
          <a:custGeom>
            <a:avLst/>
            <a:gdLst/>
            <a:ahLst/>
            <a:cxnLst/>
            <a:rect r="r" b="b" t="t" l="l"/>
            <a:pathLst>
              <a:path h="19816058" w="21496710">
                <a:moveTo>
                  <a:pt x="0" y="0"/>
                </a:moveTo>
                <a:lnTo>
                  <a:pt x="21496710" y="0"/>
                </a:lnTo>
                <a:lnTo>
                  <a:pt x="21496710" y="19816058"/>
                </a:lnTo>
                <a:lnTo>
                  <a:pt x="0" y="19816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9089" y="6833295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7"/>
                </a:lnTo>
                <a:lnTo>
                  <a:pt x="0" y="554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04834" y="8149451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7"/>
                </a:lnTo>
                <a:lnTo>
                  <a:pt x="0" y="554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68197" y="5834487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08580" y="5033718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26062" y="6176024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88578" y="5362959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317140" y="6062178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59656" y="6150042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1128" y="312231"/>
            <a:ext cx="15405745" cy="9670665"/>
          </a:xfrm>
          <a:custGeom>
            <a:avLst/>
            <a:gdLst/>
            <a:ahLst/>
            <a:cxnLst/>
            <a:rect r="r" b="b" t="t" l="l"/>
            <a:pathLst>
              <a:path h="9670665" w="15405745">
                <a:moveTo>
                  <a:pt x="0" y="0"/>
                </a:moveTo>
                <a:lnTo>
                  <a:pt x="15405744" y="0"/>
                </a:lnTo>
                <a:lnTo>
                  <a:pt x="15405744" y="9670665"/>
                </a:lnTo>
                <a:lnTo>
                  <a:pt x="0" y="9670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7462" y="-76612"/>
            <a:ext cx="18582924" cy="10440225"/>
          </a:xfrm>
          <a:custGeom>
            <a:avLst/>
            <a:gdLst/>
            <a:ahLst/>
            <a:cxnLst/>
            <a:rect r="r" b="b" t="t" l="l"/>
            <a:pathLst>
              <a:path h="10440225" w="18582924">
                <a:moveTo>
                  <a:pt x="0" y="0"/>
                </a:moveTo>
                <a:lnTo>
                  <a:pt x="18582924" y="0"/>
                </a:lnTo>
                <a:lnTo>
                  <a:pt x="18582924" y="10440224"/>
                </a:lnTo>
                <a:lnTo>
                  <a:pt x="0" y="1044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10539">
            <a:off x="8336545" y="2469746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5000" y="0"/>
                </a:lnTo>
                <a:lnTo>
                  <a:pt x="13515000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4014905" y="8254697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13514999" y="0"/>
                </a:moveTo>
                <a:lnTo>
                  <a:pt x="0" y="0"/>
                </a:lnTo>
                <a:lnTo>
                  <a:pt x="0" y="4562942"/>
                </a:lnTo>
                <a:lnTo>
                  <a:pt x="13514999" y="4562942"/>
                </a:lnTo>
                <a:lnTo>
                  <a:pt x="13514999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768663" y="-1627961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5000" y="0"/>
                </a:lnTo>
                <a:lnTo>
                  <a:pt x="13515000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218335" y="5250286"/>
            <a:ext cx="19235673" cy="19812023"/>
          </a:xfrm>
          <a:custGeom>
            <a:avLst/>
            <a:gdLst/>
            <a:ahLst/>
            <a:cxnLst/>
            <a:rect r="r" b="b" t="t" l="l"/>
            <a:pathLst>
              <a:path h="19812023" w="19235673">
                <a:moveTo>
                  <a:pt x="0" y="0"/>
                </a:moveTo>
                <a:lnTo>
                  <a:pt x="19235673" y="0"/>
                </a:lnTo>
                <a:lnTo>
                  <a:pt x="19235673" y="19812023"/>
                </a:lnTo>
                <a:lnTo>
                  <a:pt x="0" y="19812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379503" y="5940717"/>
            <a:ext cx="3685983" cy="5158500"/>
          </a:xfrm>
          <a:custGeom>
            <a:avLst/>
            <a:gdLst/>
            <a:ahLst/>
            <a:cxnLst/>
            <a:rect r="r" b="b" t="t" l="l"/>
            <a:pathLst>
              <a:path h="5158500" w="3685983">
                <a:moveTo>
                  <a:pt x="3685983" y="0"/>
                </a:moveTo>
                <a:lnTo>
                  <a:pt x="0" y="0"/>
                </a:lnTo>
                <a:lnTo>
                  <a:pt x="0" y="5158500"/>
                </a:lnTo>
                <a:lnTo>
                  <a:pt x="3685983" y="5158500"/>
                </a:lnTo>
                <a:lnTo>
                  <a:pt x="368598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102347">
            <a:off x="13145432" y="7991884"/>
            <a:ext cx="1504901" cy="1056167"/>
          </a:xfrm>
          <a:custGeom>
            <a:avLst/>
            <a:gdLst/>
            <a:ahLst/>
            <a:cxnLst/>
            <a:rect r="r" b="b" t="t" l="l"/>
            <a:pathLst>
              <a:path h="1056167" w="1504901">
                <a:moveTo>
                  <a:pt x="0" y="0"/>
                </a:moveTo>
                <a:lnTo>
                  <a:pt x="1504901" y="0"/>
                </a:lnTo>
                <a:lnTo>
                  <a:pt x="1504901" y="1056167"/>
                </a:lnTo>
                <a:lnTo>
                  <a:pt x="0" y="10561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3161">
            <a:off x="9676639" y="-1515003"/>
            <a:ext cx="2445460" cy="2289840"/>
          </a:xfrm>
          <a:custGeom>
            <a:avLst/>
            <a:gdLst/>
            <a:ahLst/>
            <a:cxnLst/>
            <a:rect r="r" b="b" t="t" l="l"/>
            <a:pathLst>
              <a:path h="2289840" w="2445460">
                <a:moveTo>
                  <a:pt x="0" y="0"/>
                </a:moveTo>
                <a:lnTo>
                  <a:pt x="2445460" y="0"/>
                </a:lnTo>
                <a:lnTo>
                  <a:pt x="2445460" y="2289840"/>
                </a:lnTo>
                <a:lnTo>
                  <a:pt x="0" y="22898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286901" y="881201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2546" y="885464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17781" y="698961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981068" y="5568628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45978" y="2618301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853123" y="6716078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449057" y="653510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416059" y="3712622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888529" y="1671424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039202" y="864869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49643" y="3472181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01009" y="5340936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292048" y="1785269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597187" y="7092769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493998" y="8900779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986903" y="9258300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268339" y="7667789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502251" y="7320460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9501" y="249357"/>
            <a:ext cx="14532957" cy="9122789"/>
          </a:xfrm>
          <a:custGeom>
            <a:avLst/>
            <a:gdLst/>
            <a:ahLst/>
            <a:cxnLst/>
            <a:rect r="r" b="b" t="t" l="l"/>
            <a:pathLst>
              <a:path h="9122789" w="14532957">
                <a:moveTo>
                  <a:pt x="0" y="0"/>
                </a:moveTo>
                <a:lnTo>
                  <a:pt x="14532958" y="0"/>
                </a:lnTo>
                <a:lnTo>
                  <a:pt x="14532958" y="9122789"/>
                </a:lnTo>
                <a:lnTo>
                  <a:pt x="0" y="912278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0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0539">
            <a:off x="-221702" y="-4500535"/>
            <a:ext cx="20226544" cy="6828898"/>
          </a:xfrm>
          <a:custGeom>
            <a:avLst/>
            <a:gdLst/>
            <a:ahLst/>
            <a:cxnLst/>
            <a:rect r="r" b="b" t="t" l="l"/>
            <a:pathLst>
              <a:path h="6828898" w="20226544">
                <a:moveTo>
                  <a:pt x="0" y="0"/>
                </a:moveTo>
                <a:lnTo>
                  <a:pt x="20226545" y="0"/>
                </a:lnTo>
                <a:lnTo>
                  <a:pt x="20226545" y="6828898"/>
                </a:lnTo>
                <a:lnTo>
                  <a:pt x="0" y="6828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10539">
            <a:off x="-769437" y="4513637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13515000" y="0"/>
                </a:moveTo>
                <a:lnTo>
                  <a:pt x="0" y="0"/>
                </a:lnTo>
                <a:lnTo>
                  <a:pt x="0" y="4562942"/>
                </a:lnTo>
                <a:lnTo>
                  <a:pt x="13515000" y="4562942"/>
                </a:lnTo>
                <a:lnTo>
                  <a:pt x="1351500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10539">
            <a:off x="11231507" y="7534119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5000" y="0"/>
                </a:lnTo>
                <a:lnTo>
                  <a:pt x="13515000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70595" y="1559108"/>
            <a:ext cx="10991989" cy="7417835"/>
          </a:xfrm>
          <a:custGeom>
            <a:avLst/>
            <a:gdLst/>
            <a:ahLst/>
            <a:cxnLst/>
            <a:rect r="r" b="b" t="t" l="l"/>
            <a:pathLst>
              <a:path h="7417835" w="10991989">
                <a:moveTo>
                  <a:pt x="0" y="0"/>
                </a:moveTo>
                <a:lnTo>
                  <a:pt x="10991990" y="0"/>
                </a:lnTo>
                <a:lnTo>
                  <a:pt x="10991990" y="7417835"/>
                </a:lnTo>
                <a:lnTo>
                  <a:pt x="0" y="7417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2506">
            <a:off x="-633215" y="6492611"/>
            <a:ext cx="10069632" cy="6645957"/>
          </a:xfrm>
          <a:custGeom>
            <a:avLst/>
            <a:gdLst/>
            <a:ahLst/>
            <a:cxnLst/>
            <a:rect r="r" b="b" t="t" l="l"/>
            <a:pathLst>
              <a:path h="6645957" w="10069632">
                <a:moveTo>
                  <a:pt x="0" y="0"/>
                </a:moveTo>
                <a:lnTo>
                  <a:pt x="10069632" y="0"/>
                </a:lnTo>
                <a:lnTo>
                  <a:pt x="10069632" y="6645957"/>
                </a:lnTo>
                <a:lnTo>
                  <a:pt x="0" y="66459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3861" y="2012856"/>
            <a:ext cx="8275480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rgbClr val="FB2AAB"/>
                </a:solidFill>
                <a:latin typeface="Bungee"/>
              </a:rPr>
              <a:t>Rozkład pasażerów</a:t>
            </a:r>
            <a:r>
              <a:rPr lang="en-US" sz="6999">
                <a:solidFill>
                  <a:srgbClr val="FB2AAB"/>
                </a:solidFill>
                <a:latin typeface="Bungee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56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65515">
            <a:off x="-3110352" y="8224121"/>
            <a:ext cx="20226544" cy="6828898"/>
          </a:xfrm>
          <a:custGeom>
            <a:avLst/>
            <a:gdLst/>
            <a:ahLst/>
            <a:cxnLst/>
            <a:rect r="r" b="b" t="t" l="l"/>
            <a:pathLst>
              <a:path h="6828898" w="20226544">
                <a:moveTo>
                  <a:pt x="0" y="0"/>
                </a:moveTo>
                <a:lnTo>
                  <a:pt x="20226545" y="0"/>
                </a:lnTo>
                <a:lnTo>
                  <a:pt x="20226545" y="6828897"/>
                </a:lnTo>
                <a:lnTo>
                  <a:pt x="0" y="6828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232">
            <a:off x="5596126" y="-296549"/>
            <a:ext cx="17572136" cy="5932715"/>
          </a:xfrm>
          <a:custGeom>
            <a:avLst/>
            <a:gdLst/>
            <a:ahLst/>
            <a:cxnLst/>
            <a:rect r="r" b="b" t="t" l="l"/>
            <a:pathLst>
              <a:path h="5932715" w="17572136">
                <a:moveTo>
                  <a:pt x="0" y="0"/>
                </a:moveTo>
                <a:lnTo>
                  <a:pt x="17572135" y="0"/>
                </a:lnTo>
                <a:lnTo>
                  <a:pt x="17572135" y="5932715"/>
                </a:lnTo>
                <a:lnTo>
                  <a:pt x="0" y="5932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190292" y="6614058"/>
            <a:ext cx="4733737" cy="4733718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72985" t="-13492" r="-56183" b="-15415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6619" y="212670"/>
            <a:ext cx="16390542" cy="8449783"/>
          </a:xfrm>
          <a:custGeom>
            <a:avLst/>
            <a:gdLst/>
            <a:ahLst/>
            <a:cxnLst/>
            <a:rect r="r" b="b" t="t" l="l"/>
            <a:pathLst>
              <a:path h="8449783" w="16390542">
                <a:moveTo>
                  <a:pt x="0" y="0"/>
                </a:moveTo>
                <a:lnTo>
                  <a:pt x="16390542" y="0"/>
                </a:lnTo>
                <a:lnTo>
                  <a:pt x="16390542" y="8449783"/>
                </a:lnTo>
                <a:lnTo>
                  <a:pt x="0" y="8449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0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10539">
            <a:off x="-1766109" y="4595765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13514999" y="0"/>
                </a:moveTo>
                <a:lnTo>
                  <a:pt x="0" y="0"/>
                </a:lnTo>
                <a:lnTo>
                  <a:pt x="0" y="4562942"/>
                </a:lnTo>
                <a:lnTo>
                  <a:pt x="13514999" y="4562942"/>
                </a:lnTo>
                <a:lnTo>
                  <a:pt x="13514999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10539">
            <a:off x="11231507" y="7534119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5000" y="0"/>
                </a:lnTo>
                <a:lnTo>
                  <a:pt x="13515000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63355">
            <a:off x="9985044" y="3594918"/>
            <a:ext cx="6371850" cy="4471880"/>
          </a:xfrm>
          <a:custGeom>
            <a:avLst/>
            <a:gdLst/>
            <a:ahLst/>
            <a:cxnLst/>
            <a:rect r="r" b="b" t="t" l="l"/>
            <a:pathLst>
              <a:path h="4471880" w="6371850">
                <a:moveTo>
                  <a:pt x="0" y="0"/>
                </a:moveTo>
                <a:lnTo>
                  <a:pt x="6371849" y="0"/>
                </a:lnTo>
                <a:lnTo>
                  <a:pt x="6371849" y="4471880"/>
                </a:lnTo>
                <a:lnTo>
                  <a:pt x="0" y="4471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10539">
            <a:off x="5254585" y="-2420086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5000" y="0"/>
                </a:lnTo>
                <a:lnTo>
                  <a:pt x="13515000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3057" y="7409624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6"/>
                </a:lnTo>
                <a:lnTo>
                  <a:pt x="0" y="554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68587" y="4392576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45802" y="3117614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6"/>
                </a:lnTo>
                <a:lnTo>
                  <a:pt x="0" y="554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68568" y="8703834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7" y="0"/>
                </a:lnTo>
                <a:lnTo>
                  <a:pt x="554467" y="554466"/>
                </a:lnTo>
                <a:lnTo>
                  <a:pt x="0" y="554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04162" y="2490789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031609" y="4620268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84394" y="8476142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67499" y="1335334"/>
            <a:ext cx="15753003" cy="7368499"/>
          </a:xfrm>
          <a:custGeom>
            <a:avLst/>
            <a:gdLst/>
            <a:ahLst/>
            <a:cxnLst/>
            <a:rect r="r" b="b" t="t" l="l"/>
            <a:pathLst>
              <a:path h="7368499" w="15753003">
                <a:moveTo>
                  <a:pt x="0" y="0"/>
                </a:moveTo>
                <a:lnTo>
                  <a:pt x="15753002" y="0"/>
                </a:lnTo>
                <a:lnTo>
                  <a:pt x="15753002" y="7368500"/>
                </a:lnTo>
                <a:lnTo>
                  <a:pt x="0" y="7368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7462" y="-76612"/>
            <a:ext cx="18582924" cy="10440225"/>
          </a:xfrm>
          <a:custGeom>
            <a:avLst/>
            <a:gdLst/>
            <a:ahLst/>
            <a:cxnLst/>
            <a:rect r="r" b="b" t="t" l="l"/>
            <a:pathLst>
              <a:path h="10440225" w="18582924">
                <a:moveTo>
                  <a:pt x="0" y="0"/>
                </a:moveTo>
                <a:lnTo>
                  <a:pt x="18582924" y="0"/>
                </a:lnTo>
                <a:lnTo>
                  <a:pt x="18582924" y="10440224"/>
                </a:lnTo>
                <a:lnTo>
                  <a:pt x="0" y="1044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677816">
            <a:off x="9905742" y="-3589747"/>
            <a:ext cx="11936838" cy="11177221"/>
          </a:xfrm>
          <a:custGeom>
            <a:avLst/>
            <a:gdLst/>
            <a:ahLst/>
            <a:cxnLst/>
            <a:rect r="r" b="b" t="t" l="l"/>
            <a:pathLst>
              <a:path h="11177221" w="11936838">
                <a:moveTo>
                  <a:pt x="0" y="0"/>
                </a:moveTo>
                <a:lnTo>
                  <a:pt x="11936838" y="0"/>
                </a:lnTo>
                <a:lnTo>
                  <a:pt x="11936838" y="11177221"/>
                </a:lnTo>
                <a:lnTo>
                  <a:pt x="0" y="111772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15903" y="6159500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6"/>
                </a:lnTo>
                <a:lnTo>
                  <a:pt x="0" y="554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71691" y="914854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14453" y="1998863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7"/>
                </a:lnTo>
                <a:lnTo>
                  <a:pt x="0" y="554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19616" y="9080323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6"/>
                </a:lnTo>
                <a:lnTo>
                  <a:pt x="0" y="554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56301" y="3166423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70147" y="5143500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93136" y="8678505"/>
            <a:ext cx="277233" cy="277233"/>
          </a:xfrm>
          <a:custGeom>
            <a:avLst/>
            <a:gdLst/>
            <a:ahLst/>
            <a:cxnLst/>
            <a:rect r="r" b="b" t="t" l="l"/>
            <a:pathLst>
              <a:path h="277233" w="277233">
                <a:moveTo>
                  <a:pt x="0" y="0"/>
                </a:moveTo>
                <a:lnTo>
                  <a:pt x="277233" y="0"/>
                </a:lnTo>
                <a:lnTo>
                  <a:pt x="277233" y="277234"/>
                </a:lnTo>
                <a:lnTo>
                  <a:pt x="0" y="277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06808" y="8500356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46470" y="8073581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0264" y="299524"/>
            <a:ext cx="7308857" cy="9544958"/>
          </a:xfrm>
          <a:custGeom>
            <a:avLst/>
            <a:gdLst/>
            <a:ahLst/>
            <a:cxnLst/>
            <a:rect r="r" b="b" t="t" l="l"/>
            <a:pathLst>
              <a:path h="9544958" w="7308857">
                <a:moveTo>
                  <a:pt x="0" y="0"/>
                </a:moveTo>
                <a:lnTo>
                  <a:pt x="7308857" y="0"/>
                </a:lnTo>
                <a:lnTo>
                  <a:pt x="7308857" y="9544958"/>
                </a:lnTo>
                <a:lnTo>
                  <a:pt x="0" y="9544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144000" y="299524"/>
            <a:ext cx="7308857" cy="9544958"/>
          </a:xfrm>
          <a:custGeom>
            <a:avLst/>
            <a:gdLst/>
            <a:ahLst/>
            <a:cxnLst/>
            <a:rect r="r" b="b" t="t" l="l"/>
            <a:pathLst>
              <a:path h="9544958" w="7308857">
                <a:moveTo>
                  <a:pt x="0" y="0"/>
                </a:moveTo>
                <a:lnTo>
                  <a:pt x="7308857" y="0"/>
                </a:lnTo>
                <a:lnTo>
                  <a:pt x="7308857" y="9544958"/>
                </a:lnTo>
                <a:lnTo>
                  <a:pt x="0" y="95449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327007">
            <a:off x="15787895" y="508378"/>
            <a:ext cx="1263441" cy="1694860"/>
          </a:xfrm>
          <a:custGeom>
            <a:avLst/>
            <a:gdLst/>
            <a:ahLst/>
            <a:cxnLst/>
            <a:rect r="r" b="b" t="t" l="l"/>
            <a:pathLst>
              <a:path h="1694860" w="1263441">
                <a:moveTo>
                  <a:pt x="0" y="0"/>
                </a:moveTo>
                <a:lnTo>
                  <a:pt x="1263442" y="0"/>
                </a:lnTo>
                <a:lnTo>
                  <a:pt x="1263442" y="1694860"/>
                </a:lnTo>
                <a:lnTo>
                  <a:pt x="0" y="16948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56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232">
            <a:off x="2647210" y="8475849"/>
            <a:ext cx="17572136" cy="5932715"/>
          </a:xfrm>
          <a:custGeom>
            <a:avLst/>
            <a:gdLst/>
            <a:ahLst/>
            <a:cxnLst/>
            <a:rect r="r" b="b" t="t" l="l"/>
            <a:pathLst>
              <a:path h="5932715" w="17572136">
                <a:moveTo>
                  <a:pt x="0" y="0"/>
                </a:moveTo>
                <a:lnTo>
                  <a:pt x="17572136" y="0"/>
                </a:lnTo>
                <a:lnTo>
                  <a:pt x="17572136" y="5932715"/>
                </a:lnTo>
                <a:lnTo>
                  <a:pt x="0" y="5932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74232">
            <a:off x="-9341443" y="1994083"/>
            <a:ext cx="17572136" cy="5932715"/>
          </a:xfrm>
          <a:custGeom>
            <a:avLst/>
            <a:gdLst/>
            <a:ahLst/>
            <a:cxnLst/>
            <a:rect r="r" b="b" t="t" l="l"/>
            <a:pathLst>
              <a:path h="5932715" w="17572136">
                <a:moveTo>
                  <a:pt x="17572135" y="0"/>
                </a:moveTo>
                <a:lnTo>
                  <a:pt x="0" y="0"/>
                </a:lnTo>
                <a:lnTo>
                  <a:pt x="0" y="5932715"/>
                </a:lnTo>
                <a:lnTo>
                  <a:pt x="17572135" y="5932715"/>
                </a:lnTo>
                <a:lnTo>
                  <a:pt x="17572135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232">
            <a:off x="6219046" y="-2699242"/>
            <a:ext cx="17572136" cy="5932715"/>
          </a:xfrm>
          <a:custGeom>
            <a:avLst/>
            <a:gdLst/>
            <a:ahLst/>
            <a:cxnLst/>
            <a:rect r="r" b="b" t="t" l="l"/>
            <a:pathLst>
              <a:path h="5932715" w="17572136">
                <a:moveTo>
                  <a:pt x="0" y="0"/>
                </a:moveTo>
                <a:lnTo>
                  <a:pt x="17572136" y="0"/>
                </a:lnTo>
                <a:lnTo>
                  <a:pt x="17572136" y="5932715"/>
                </a:lnTo>
                <a:lnTo>
                  <a:pt x="0" y="5932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854" y="4581186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3166" y="7195800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7" y="0"/>
                </a:lnTo>
                <a:lnTo>
                  <a:pt x="554467" y="554466"/>
                </a:lnTo>
                <a:lnTo>
                  <a:pt x="0" y="554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04675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7"/>
                </a:lnTo>
                <a:lnTo>
                  <a:pt x="0" y="554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7269" y="2223218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7"/>
                </a:lnTo>
                <a:lnTo>
                  <a:pt x="0" y="554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79354" y="8065844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7"/>
                </a:lnTo>
                <a:lnTo>
                  <a:pt x="0" y="554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95373" y="8735065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031609" y="6754242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65508" y="1131450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608646" y="1081908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08646" y="8610786"/>
            <a:ext cx="11070707" cy="497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M Sans"/>
              </a:rPr>
              <a:t>Elaborate on what you want to discuss.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0" y="1765101"/>
            <a:ext cx="15502999" cy="8453095"/>
          </a:xfrm>
          <a:custGeom>
            <a:avLst/>
            <a:gdLst/>
            <a:ahLst/>
            <a:cxnLst/>
            <a:rect r="r" b="b" t="t" l="l"/>
            <a:pathLst>
              <a:path h="8453095" w="15502999">
                <a:moveTo>
                  <a:pt x="0" y="0"/>
                </a:moveTo>
                <a:lnTo>
                  <a:pt x="15502999" y="0"/>
                </a:lnTo>
                <a:lnTo>
                  <a:pt x="15502999" y="8453095"/>
                </a:lnTo>
                <a:lnTo>
                  <a:pt x="0" y="84530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1032506">
            <a:off x="10941348" y="4637271"/>
            <a:ext cx="9123302" cy="6021380"/>
          </a:xfrm>
          <a:custGeom>
            <a:avLst/>
            <a:gdLst/>
            <a:ahLst/>
            <a:cxnLst/>
            <a:rect r="r" b="b" t="t" l="l"/>
            <a:pathLst>
              <a:path h="6021380" w="9123302">
                <a:moveTo>
                  <a:pt x="0" y="0"/>
                </a:moveTo>
                <a:lnTo>
                  <a:pt x="9123302" y="0"/>
                </a:lnTo>
                <a:lnTo>
                  <a:pt x="9123302" y="6021380"/>
                </a:lnTo>
                <a:lnTo>
                  <a:pt x="0" y="6021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0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0539">
            <a:off x="-221702" y="-4500535"/>
            <a:ext cx="20226544" cy="6828898"/>
          </a:xfrm>
          <a:custGeom>
            <a:avLst/>
            <a:gdLst/>
            <a:ahLst/>
            <a:cxnLst/>
            <a:rect r="r" b="b" t="t" l="l"/>
            <a:pathLst>
              <a:path h="6828898" w="20226544">
                <a:moveTo>
                  <a:pt x="0" y="0"/>
                </a:moveTo>
                <a:lnTo>
                  <a:pt x="20226545" y="0"/>
                </a:lnTo>
                <a:lnTo>
                  <a:pt x="20226545" y="6828898"/>
                </a:lnTo>
                <a:lnTo>
                  <a:pt x="0" y="6828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10539">
            <a:off x="-1579756" y="4513637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13515000" y="0"/>
                </a:moveTo>
                <a:lnTo>
                  <a:pt x="0" y="0"/>
                </a:lnTo>
                <a:lnTo>
                  <a:pt x="0" y="4562942"/>
                </a:lnTo>
                <a:lnTo>
                  <a:pt x="13515000" y="4562942"/>
                </a:lnTo>
                <a:lnTo>
                  <a:pt x="1351500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10539">
            <a:off x="11231507" y="7534119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5000" y="0"/>
                </a:lnTo>
                <a:lnTo>
                  <a:pt x="13515000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442616"/>
            <a:ext cx="1710335" cy="1859059"/>
          </a:xfrm>
          <a:custGeom>
            <a:avLst/>
            <a:gdLst/>
            <a:ahLst/>
            <a:cxnLst/>
            <a:rect r="r" b="b" t="t" l="l"/>
            <a:pathLst>
              <a:path h="1859059" w="1710335">
                <a:moveTo>
                  <a:pt x="0" y="0"/>
                </a:moveTo>
                <a:lnTo>
                  <a:pt x="1710335" y="0"/>
                </a:lnTo>
                <a:lnTo>
                  <a:pt x="1710335" y="1859059"/>
                </a:lnTo>
                <a:lnTo>
                  <a:pt x="0" y="1859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9321" y="1976386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854" y="4980112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7" y="0"/>
                </a:lnTo>
                <a:lnTo>
                  <a:pt x="554467" y="554467"/>
                </a:lnTo>
                <a:lnTo>
                  <a:pt x="0" y="554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68312" y="687163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08092" y="3538879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6"/>
                </a:lnTo>
                <a:lnTo>
                  <a:pt x="0" y="554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145454" y="6445515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062558" y="801009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671479" y="9258300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055980" y="9823646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916309" y="8891795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23295" y="9587898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7163" y="8101079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045599" y="254588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572670" y="381178"/>
            <a:ext cx="15416337" cy="8405842"/>
          </a:xfrm>
          <a:custGeom>
            <a:avLst/>
            <a:gdLst/>
            <a:ahLst/>
            <a:cxnLst/>
            <a:rect r="r" b="b" t="t" l="l"/>
            <a:pathLst>
              <a:path h="8405842" w="15416337">
                <a:moveTo>
                  <a:pt x="0" y="0"/>
                </a:moveTo>
                <a:lnTo>
                  <a:pt x="15416337" y="0"/>
                </a:lnTo>
                <a:lnTo>
                  <a:pt x="15416337" y="8405842"/>
                </a:lnTo>
                <a:lnTo>
                  <a:pt x="0" y="84058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186221" y="7399241"/>
            <a:ext cx="2334435" cy="1859059"/>
          </a:xfrm>
          <a:custGeom>
            <a:avLst/>
            <a:gdLst/>
            <a:ahLst/>
            <a:cxnLst/>
            <a:rect r="r" b="b" t="t" l="l"/>
            <a:pathLst>
              <a:path h="1859059" w="2334435">
                <a:moveTo>
                  <a:pt x="0" y="0"/>
                </a:moveTo>
                <a:lnTo>
                  <a:pt x="2334435" y="0"/>
                </a:lnTo>
                <a:lnTo>
                  <a:pt x="2334435" y="1859059"/>
                </a:lnTo>
                <a:lnTo>
                  <a:pt x="0" y="18590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56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232">
            <a:off x="2665008" y="8493647"/>
            <a:ext cx="17572136" cy="5932715"/>
          </a:xfrm>
          <a:custGeom>
            <a:avLst/>
            <a:gdLst/>
            <a:ahLst/>
            <a:cxnLst/>
            <a:rect r="r" b="b" t="t" l="l"/>
            <a:pathLst>
              <a:path h="5932715" w="17572136">
                <a:moveTo>
                  <a:pt x="0" y="0"/>
                </a:moveTo>
                <a:lnTo>
                  <a:pt x="17572135" y="0"/>
                </a:lnTo>
                <a:lnTo>
                  <a:pt x="17572135" y="5932714"/>
                </a:lnTo>
                <a:lnTo>
                  <a:pt x="0" y="5932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74232">
            <a:off x="-9323646" y="1999619"/>
            <a:ext cx="17572136" cy="5932715"/>
          </a:xfrm>
          <a:custGeom>
            <a:avLst/>
            <a:gdLst/>
            <a:ahLst/>
            <a:cxnLst/>
            <a:rect r="r" b="b" t="t" l="l"/>
            <a:pathLst>
              <a:path h="5932715" w="17572136">
                <a:moveTo>
                  <a:pt x="17572136" y="0"/>
                </a:moveTo>
                <a:lnTo>
                  <a:pt x="0" y="0"/>
                </a:lnTo>
                <a:lnTo>
                  <a:pt x="0" y="5932715"/>
                </a:lnTo>
                <a:lnTo>
                  <a:pt x="17572136" y="5932715"/>
                </a:lnTo>
                <a:lnTo>
                  <a:pt x="17572136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232">
            <a:off x="6236844" y="-2681444"/>
            <a:ext cx="17572136" cy="5932715"/>
          </a:xfrm>
          <a:custGeom>
            <a:avLst/>
            <a:gdLst/>
            <a:ahLst/>
            <a:cxnLst/>
            <a:rect r="r" b="b" t="t" l="l"/>
            <a:pathLst>
              <a:path h="5932715" w="17572136">
                <a:moveTo>
                  <a:pt x="0" y="0"/>
                </a:moveTo>
                <a:lnTo>
                  <a:pt x="17572135" y="0"/>
                </a:lnTo>
                <a:lnTo>
                  <a:pt x="17572135" y="5932714"/>
                </a:lnTo>
                <a:lnTo>
                  <a:pt x="0" y="5932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13486" y="5580758"/>
            <a:ext cx="183197" cy="183197"/>
          </a:xfrm>
          <a:custGeom>
            <a:avLst/>
            <a:gdLst/>
            <a:ahLst/>
            <a:cxnLst/>
            <a:rect r="r" b="b" t="t" l="l"/>
            <a:pathLst>
              <a:path h="183197" w="183197">
                <a:moveTo>
                  <a:pt x="0" y="0"/>
                </a:moveTo>
                <a:lnTo>
                  <a:pt x="183197" y="0"/>
                </a:lnTo>
                <a:lnTo>
                  <a:pt x="183197" y="183197"/>
                </a:lnTo>
                <a:lnTo>
                  <a:pt x="0" y="183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88689" y="6280453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7" y="0"/>
                </a:lnTo>
                <a:lnTo>
                  <a:pt x="554467" y="554466"/>
                </a:lnTo>
                <a:lnTo>
                  <a:pt x="0" y="554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236409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6" y="0"/>
                </a:lnTo>
                <a:lnTo>
                  <a:pt x="554466" y="554467"/>
                </a:lnTo>
                <a:lnTo>
                  <a:pt x="0" y="554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8829" y="9030609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66724" y="5029654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60998" y="8330914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03220" y="9407989"/>
            <a:ext cx="183197" cy="183197"/>
          </a:xfrm>
          <a:custGeom>
            <a:avLst/>
            <a:gdLst/>
            <a:ahLst/>
            <a:cxnLst/>
            <a:rect r="r" b="b" t="t" l="l"/>
            <a:pathLst>
              <a:path h="183197" w="183197">
                <a:moveTo>
                  <a:pt x="0" y="0"/>
                </a:moveTo>
                <a:lnTo>
                  <a:pt x="183197" y="0"/>
                </a:lnTo>
                <a:lnTo>
                  <a:pt x="183197" y="183197"/>
                </a:lnTo>
                <a:lnTo>
                  <a:pt x="0" y="183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786417" y="1131279"/>
            <a:ext cx="14176383" cy="8898957"/>
          </a:xfrm>
          <a:custGeom>
            <a:avLst/>
            <a:gdLst/>
            <a:ahLst/>
            <a:cxnLst/>
            <a:rect r="r" b="b" t="t" l="l"/>
            <a:pathLst>
              <a:path h="8898957" w="14176383">
                <a:moveTo>
                  <a:pt x="0" y="0"/>
                </a:moveTo>
                <a:lnTo>
                  <a:pt x="14176384" y="0"/>
                </a:lnTo>
                <a:lnTo>
                  <a:pt x="14176384" y="8898957"/>
                </a:lnTo>
                <a:lnTo>
                  <a:pt x="0" y="88989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559080">
            <a:off x="-427640" y="469968"/>
            <a:ext cx="2912680" cy="3907253"/>
          </a:xfrm>
          <a:custGeom>
            <a:avLst/>
            <a:gdLst/>
            <a:ahLst/>
            <a:cxnLst/>
            <a:rect r="r" b="b" t="t" l="l"/>
            <a:pathLst>
              <a:path h="3907253" w="2912680">
                <a:moveTo>
                  <a:pt x="0" y="0"/>
                </a:moveTo>
                <a:lnTo>
                  <a:pt x="2912680" y="0"/>
                </a:lnTo>
                <a:lnTo>
                  <a:pt x="2912680" y="3907253"/>
                </a:lnTo>
                <a:lnTo>
                  <a:pt x="0" y="3907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7462" y="-76612"/>
            <a:ext cx="18582924" cy="10440225"/>
          </a:xfrm>
          <a:custGeom>
            <a:avLst/>
            <a:gdLst/>
            <a:ahLst/>
            <a:cxnLst/>
            <a:rect r="r" b="b" t="t" l="l"/>
            <a:pathLst>
              <a:path h="10440225" w="18582924">
                <a:moveTo>
                  <a:pt x="0" y="0"/>
                </a:moveTo>
                <a:lnTo>
                  <a:pt x="18582924" y="0"/>
                </a:lnTo>
                <a:lnTo>
                  <a:pt x="18582924" y="10440224"/>
                </a:lnTo>
                <a:lnTo>
                  <a:pt x="0" y="1044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10539">
            <a:off x="13658789" y="3262664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4999" y="0"/>
                </a:lnTo>
                <a:lnTo>
                  <a:pt x="13514999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8484" y="8005529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4999" y="0"/>
                </a:lnTo>
                <a:lnTo>
                  <a:pt x="13514999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29740" y="-1716950"/>
            <a:ext cx="13514999" cy="4562942"/>
          </a:xfrm>
          <a:custGeom>
            <a:avLst/>
            <a:gdLst/>
            <a:ahLst/>
            <a:cxnLst/>
            <a:rect r="r" b="b" t="t" l="l"/>
            <a:pathLst>
              <a:path h="4562942" w="13514999">
                <a:moveTo>
                  <a:pt x="0" y="0"/>
                </a:moveTo>
                <a:lnTo>
                  <a:pt x="13514999" y="0"/>
                </a:lnTo>
                <a:lnTo>
                  <a:pt x="13514999" y="4562942"/>
                </a:lnTo>
                <a:lnTo>
                  <a:pt x="0" y="4562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6732" y="5968008"/>
            <a:ext cx="554466" cy="554466"/>
          </a:xfrm>
          <a:custGeom>
            <a:avLst/>
            <a:gdLst/>
            <a:ahLst/>
            <a:cxnLst/>
            <a:rect r="r" b="b" t="t" l="l"/>
            <a:pathLst>
              <a:path h="554466" w="554466">
                <a:moveTo>
                  <a:pt x="0" y="0"/>
                </a:moveTo>
                <a:lnTo>
                  <a:pt x="554467" y="0"/>
                </a:lnTo>
                <a:lnTo>
                  <a:pt x="554467" y="554466"/>
                </a:lnTo>
                <a:lnTo>
                  <a:pt x="0" y="554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45106" y="2163313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38324" y="1175256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67408" y="2638895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4"/>
                </a:lnTo>
                <a:lnTo>
                  <a:pt x="0" y="4141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85556" y="1245592"/>
            <a:ext cx="414194" cy="414194"/>
          </a:xfrm>
          <a:custGeom>
            <a:avLst/>
            <a:gdLst/>
            <a:ahLst/>
            <a:cxnLst/>
            <a:rect r="r" b="b" t="t" l="l"/>
            <a:pathLst>
              <a:path h="414194" w="414194">
                <a:moveTo>
                  <a:pt x="0" y="0"/>
                </a:moveTo>
                <a:lnTo>
                  <a:pt x="414194" y="0"/>
                </a:lnTo>
                <a:lnTo>
                  <a:pt x="414194" y="414193"/>
                </a:lnTo>
                <a:lnTo>
                  <a:pt x="0" y="4141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745978" y="2618301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466304" y="5454782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859824" y="5029654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329331" y="947565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06732" y="3731558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380152" y="4190619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245205" y="678367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25427" y="564521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1" y="0"/>
                </a:lnTo>
                <a:lnTo>
                  <a:pt x="227691" y="227691"/>
                </a:lnTo>
                <a:lnTo>
                  <a:pt x="0" y="22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582794" y="5340936"/>
            <a:ext cx="227691" cy="227691"/>
          </a:xfrm>
          <a:custGeom>
            <a:avLst/>
            <a:gdLst/>
            <a:ahLst/>
            <a:cxnLst/>
            <a:rect r="r" b="b" t="t" l="l"/>
            <a:pathLst>
              <a:path h="227691" w="227691">
                <a:moveTo>
                  <a:pt x="0" y="0"/>
                </a:moveTo>
                <a:lnTo>
                  <a:pt x="227692" y="0"/>
                </a:lnTo>
                <a:lnTo>
                  <a:pt x="227692" y="227692"/>
                </a:lnTo>
                <a:lnTo>
                  <a:pt x="0" y="22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859824" y="1066032"/>
            <a:ext cx="14152105" cy="8883716"/>
          </a:xfrm>
          <a:custGeom>
            <a:avLst/>
            <a:gdLst/>
            <a:ahLst/>
            <a:cxnLst/>
            <a:rect r="r" b="b" t="t" l="l"/>
            <a:pathLst>
              <a:path h="8883716" w="14152105">
                <a:moveTo>
                  <a:pt x="0" y="0"/>
                </a:moveTo>
                <a:lnTo>
                  <a:pt x="14152104" y="0"/>
                </a:lnTo>
                <a:lnTo>
                  <a:pt x="14152104" y="8883716"/>
                </a:lnTo>
                <a:lnTo>
                  <a:pt x="0" y="88837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63355">
            <a:off x="-2974517" y="6819444"/>
            <a:ext cx="6950108" cy="4877712"/>
          </a:xfrm>
          <a:custGeom>
            <a:avLst/>
            <a:gdLst/>
            <a:ahLst/>
            <a:cxnLst/>
            <a:rect r="r" b="b" t="t" l="l"/>
            <a:pathLst>
              <a:path h="4877712" w="6950108">
                <a:moveTo>
                  <a:pt x="0" y="0"/>
                </a:moveTo>
                <a:lnTo>
                  <a:pt x="6950108" y="0"/>
                </a:lnTo>
                <a:lnTo>
                  <a:pt x="6950108" y="4877712"/>
                </a:lnTo>
                <a:lnTo>
                  <a:pt x="0" y="48777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DAFyMcO7Zas</dc:identifier>
  <dcterms:modified xsi:type="dcterms:W3CDTF">2011-08-01T06:04:30Z</dcterms:modified>
  <cp:revision>1</cp:revision>
  <dc:title>DSProject1</dc:title>
</cp:coreProperties>
</file>