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188640"/>
            <a:ext cx="6192688" cy="28803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0"/>
            <a:ext cx="61926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BUSINESS PROBLEMS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LAST MILE COMMUNICATION PROBLEMS BETWEEN THE DRIVER AND THE CLIENTS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SOMETIMES NO REPLY FROM THE CLIENTS ON TIME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NOT ENOUGH TIME GIVEN TO THE CLIENT TO REPLY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NO ETA GIVEN TO THE CLIENT FOR THE DELIVERY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ROUTE MAPS WERE NOT ALIGNED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THE PROCESS IS ASYNCHRONOUS</a:t>
            </a:r>
          </a:p>
          <a:p>
            <a:pPr algn="l"/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0"/>
            <a:ext cx="61926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BUSINESS SOLUTIONS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MOBILE APP AND DESKTOP APPLICATION FOR MAKING THE COMMUNICATION MORE EFFECTIVE  BETWEEN THE DRIVER AND THE CLIENTS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MOBILE APP AND DESKTOP APPLICATION GIVES ENGOUH TIME FOR CLIENT TO REPLY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EFFECTIVE COMMUNICATION MAKE THE PROCESS SYNCHRONOUS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ETA GIVEN TO THE CLIENT FOR THE DELIVERY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ROUTE MAPS ALIGNED AND RE-ALIGNED</a:t>
            </a:r>
          </a:p>
          <a:p>
            <a:pPr algn="l">
              <a:buFont typeface="Arial" pitchFamily="34" charset="0"/>
              <a:buChar char="•"/>
            </a:pPr>
            <a:r>
              <a:rPr lang="en-US" b="1" smtClean="0">
                <a:solidFill>
                  <a:srgbClr val="FFFF00"/>
                </a:solidFill>
              </a:rPr>
              <a:t>OUR SOLUTION FACILITATES PROACTIVE DECISION MAKING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THE PROCESS IS SYNCHRONOUS</a:t>
            </a: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b="1" dirty="0" smtClean="0">
              <a:solidFill>
                <a:srgbClr val="FFFF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4824536" cy="936104"/>
          </a:xfrm>
        </p:spPr>
        <p:txBody>
          <a:bodyPr/>
          <a:lstStyle/>
          <a:p>
            <a:pPr algn="ctr"/>
            <a:r>
              <a:rPr lang="en-US" dirty="0" smtClean="0"/>
              <a:t>MOBILE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5112568" cy="252028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mtClean="0"/>
              <a:t>USER FRIENDLY</a:t>
            </a:r>
          </a:p>
          <a:p>
            <a:pPr algn="l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C:\Users\space\Video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48680"/>
            <a:ext cx="344805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</TotalTime>
  <Words>111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BUSINESS PROBLEMS </vt:lpstr>
      <vt:lpstr>BUSINESS SOLUTIONS </vt:lpstr>
      <vt:lpstr>MOBILE APP</vt:lpstr>
    </vt:vector>
  </TitlesOfParts>
  <Company>Trimtab sp. z o.o.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space</dc:creator>
  <cp:lastModifiedBy>space</cp:lastModifiedBy>
  <cp:revision>24</cp:revision>
  <dcterms:created xsi:type="dcterms:W3CDTF">2018-12-08T16:32:36Z</dcterms:created>
  <dcterms:modified xsi:type="dcterms:W3CDTF">2018-12-09T06:14:36Z</dcterms:modified>
</cp:coreProperties>
</file>