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629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589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9423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1789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628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369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036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8740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70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361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239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2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4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067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695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174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421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825A9CF-2D93-4D6B-B6D5-BDFD79A5AAAF}" type="datetimeFigureOut">
              <a:rPr lang="pl-PL" smtClean="0"/>
              <a:t>19.10.2020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F0BF793-DE84-40EC-B1EA-E8A1A4A1AC0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424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ecraft.net/pl-pl" TargetMode="External"/><Relationship Id="rId2" Type="http://schemas.openxmlformats.org/officeDocument/2006/relationships/hyperlink" Target="https://pl.tribalwars2.com/#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refactoring.guru/pl/design-patterns/flyweight/cpp/example" TargetMode="External"/><Relationship Id="rId5" Type="http://schemas.openxmlformats.org/officeDocument/2006/relationships/hyperlink" Target="https://refactoring.guru/pl/design-patterns/flyweight" TargetMode="External"/><Relationship Id="rId4" Type="http://schemas.openxmlformats.org/officeDocument/2006/relationships/hyperlink" Target="https://fordhamobserver.com/wp-content/uploads/2020/02/anti-vday_lara-900x720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C41756-C1EA-4F7A-9502-40A4DE85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8000" dirty="0"/>
              <a:t>FLYWEIGHT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B9F5BC2-CF07-4CCE-A3AC-E6BB4DE8F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Maciej Salamoński</a:t>
            </a:r>
          </a:p>
        </p:txBody>
      </p:sp>
    </p:spTree>
    <p:extLst>
      <p:ext uri="{BB962C8B-B14F-4D97-AF65-F5344CB8AC3E}">
        <p14:creationId xmlns:p14="http://schemas.microsoft.com/office/powerpoint/2010/main" val="162254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F0A89376-7DDA-4D44-87B8-D4FD61D2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9600" dirty="0"/>
              <a:t>Bibliografia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4F627CB-496D-40F5-B3C2-F63D91ED2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[1] – Zdjęcia fragmentów rozgrywki z gier: </a:t>
            </a:r>
            <a:r>
              <a:rPr lang="pl-PL" dirty="0">
                <a:hlinkClick r:id="rId2"/>
              </a:rPr>
              <a:t>Plemiona 2</a:t>
            </a:r>
            <a:r>
              <a:rPr lang="pl-PL" dirty="0"/>
              <a:t>, </a:t>
            </a:r>
            <a:r>
              <a:rPr lang="pl-PL" dirty="0" err="1">
                <a:hlinkClick r:id="rId3"/>
              </a:rPr>
              <a:t>Minecraft</a:t>
            </a:r>
            <a:r>
              <a:rPr lang="pl-PL" dirty="0">
                <a:hlinkClick r:id="rId3"/>
              </a:rPr>
              <a:t> </a:t>
            </a:r>
            <a:r>
              <a:rPr lang="pl-PL" dirty="0"/>
              <a:t>.</a:t>
            </a:r>
          </a:p>
          <a:p>
            <a:r>
              <a:rPr lang="pl-PL" dirty="0"/>
              <a:t>[2] – Zdjęcie </a:t>
            </a:r>
            <a:r>
              <a:rPr lang="pl-PL" dirty="0">
                <a:hlinkClick r:id="rId4"/>
              </a:rPr>
              <a:t>Ram </a:t>
            </a:r>
            <a:r>
              <a:rPr lang="pl-PL" dirty="0" err="1">
                <a:hlinkClick r:id="rId4"/>
              </a:rPr>
              <a:t>Forever</a:t>
            </a:r>
            <a:r>
              <a:rPr lang="pl-PL" dirty="0"/>
              <a:t>.</a:t>
            </a:r>
          </a:p>
          <a:p>
            <a:r>
              <a:rPr lang="pl-PL" dirty="0"/>
              <a:t>[3] – Informacje o wzorcu projektowym </a:t>
            </a:r>
            <a:r>
              <a:rPr lang="pl-PL" dirty="0" err="1">
                <a:hlinkClick r:id="rId5"/>
              </a:rPr>
              <a:t>Flyweight</a:t>
            </a:r>
            <a:r>
              <a:rPr lang="pl-PL" dirty="0"/>
              <a:t>.</a:t>
            </a:r>
          </a:p>
          <a:p>
            <a:r>
              <a:rPr lang="pl-PL" dirty="0"/>
              <a:t>[4] – </a:t>
            </a:r>
            <a:r>
              <a:rPr lang="pl-PL" dirty="0">
                <a:hlinkClick r:id="rId6"/>
              </a:rPr>
              <a:t>Kod programu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24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CCC08F4-6649-4752-A49D-EC2C8E96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CBFAE1-A7B8-4741-A1BD-1D22BE1B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DFBA0E-2986-4121-92BD-9ADBE9F79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B514A6-1440-4614-B316-443C485A1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C4B390-CACA-4CE0-A179-19E2CAADF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9330A14-E127-4084-BA51-D86B9568B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47AD4CB-E128-49E9-A8C2-AC0CEA98F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76D76C3-9DFE-4C5F-8F74-D65651A7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7FC72400-C794-438B-90D7-5F6E0302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D24BDB9-26CF-4AAC-B31C-95E190D55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4947D45-3E3A-4249-A3DB-5B907C17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Symbol zastępczy zawartości 8" descr="Obraz zawierający tort, stół, urodziny, zdobione&#10;&#10;Opis wygenerowany automatycznie">
            <a:extLst>
              <a:ext uri="{FF2B5EF4-FFF2-40B4-BE49-F238E27FC236}">
                <a16:creationId xmlns:a16="http://schemas.microsoft.com/office/drawing/2014/main" id="{23233D84-75B2-4423-B45C-A26B84623F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77" b="-1"/>
          <a:stretch/>
        </p:blipFill>
        <p:spPr>
          <a:xfrm>
            <a:off x="6089905" y="454911"/>
            <a:ext cx="5625013" cy="3647446"/>
          </a:xfrm>
          <a:custGeom>
            <a:avLst/>
            <a:gdLst/>
            <a:ahLst/>
            <a:cxnLst/>
            <a:rect l="l" t="t" r="r" b="b"/>
            <a:pathLst>
              <a:path w="5625013" h="3594644">
                <a:moveTo>
                  <a:pt x="0" y="0"/>
                </a:moveTo>
                <a:lnTo>
                  <a:pt x="5625013" y="0"/>
                </a:lnTo>
                <a:lnTo>
                  <a:pt x="5625013" y="3182785"/>
                </a:lnTo>
                <a:lnTo>
                  <a:pt x="5369916" y="3223724"/>
                </a:lnTo>
                <a:lnTo>
                  <a:pt x="5115940" y="3262739"/>
                </a:lnTo>
                <a:lnTo>
                  <a:pt x="4860842" y="3300930"/>
                </a:lnTo>
                <a:lnTo>
                  <a:pt x="4604619" y="3333626"/>
                </a:lnTo>
                <a:lnTo>
                  <a:pt x="4349520" y="3366596"/>
                </a:lnTo>
                <a:lnTo>
                  <a:pt x="4093297" y="3397369"/>
                </a:lnTo>
                <a:lnTo>
                  <a:pt x="3840446" y="3423746"/>
                </a:lnTo>
                <a:lnTo>
                  <a:pt x="3584223" y="3448748"/>
                </a:lnTo>
                <a:lnTo>
                  <a:pt x="3329125" y="3471553"/>
                </a:lnTo>
                <a:lnTo>
                  <a:pt x="3078521" y="3491336"/>
                </a:lnTo>
                <a:lnTo>
                  <a:pt x="2824547" y="3511118"/>
                </a:lnTo>
                <a:lnTo>
                  <a:pt x="2573942" y="3527604"/>
                </a:lnTo>
                <a:lnTo>
                  <a:pt x="2323339" y="3540517"/>
                </a:lnTo>
                <a:lnTo>
                  <a:pt x="2073860" y="3553980"/>
                </a:lnTo>
                <a:lnTo>
                  <a:pt x="1826627" y="3565245"/>
                </a:lnTo>
                <a:lnTo>
                  <a:pt x="1581642" y="3573213"/>
                </a:lnTo>
                <a:lnTo>
                  <a:pt x="1336657" y="3580082"/>
                </a:lnTo>
                <a:lnTo>
                  <a:pt x="1093921" y="3586676"/>
                </a:lnTo>
                <a:lnTo>
                  <a:pt x="854555" y="3589699"/>
                </a:lnTo>
                <a:lnTo>
                  <a:pt x="615189" y="3592995"/>
                </a:lnTo>
                <a:lnTo>
                  <a:pt x="379194" y="3594644"/>
                </a:lnTo>
                <a:lnTo>
                  <a:pt x="145448" y="3592995"/>
                </a:lnTo>
                <a:lnTo>
                  <a:pt x="0" y="3592995"/>
                </a:lnTo>
                <a:close/>
              </a:path>
            </a:pathLst>
          </a:custGeom>
        </p:spPr>
      </p:pic>
      <p:sp>
        <p:nvSpPr>
          <p:cNvPr id="3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11" name="Symbol zastępczy zawartości 10" descr="Obraz zawierający trawa, zewnętrzne, pole, zielony&#10;&#10;Opis wygenerowany automatycznie">
            <a:extLst>
              <a:ext uri="{FF2B5EF4-FFF2-40B4-BE49-F238E27FC236}">
                <a16:creationId xmlns:a16="http://schemas.microsoft.com/office/drawing/2014/main" id="{783F0DF7-4714-4995-9860-F4B141AF97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0" r="2" b="2"/>
          <a:stretch/>
        </p:blipFill>
        <p:spPr>
          <a:xfrm>
            <a:off x="477086" y="466162"/>
            <a:ext cx="5615867" cy="3826200"/>
          </a:xfrm>
          <a:custGeom>
            <a:avLst/>
            <a:gdLst/>
            <a:ahLst/>
            <a:cxnLst/>
            <a:rect l="l" t="t" r="r" b="b"/>
            <a:pathLst>
              <a:path w="5615867" h="3937502">
                <a:moveTo>
                  <a:pt x="0" y="0"/>
                </a:moveTo>
                <a:lnTo>
                  <a:pt x="5615867" y="0"/>
                </a:lnTo>
                <a:lnTo>
                  <a:pt x="5615867" y="3592995"/>
                </a:lnTo>
                <a:lnTo>
                  <a:pt x="5526768" y="3592995"/>
                </a:lnTo>
                <a:lnTo>
                  <a:pt x="5297516" y="3589699"/>
                </a:lnTo>
                <a:lnTo>
                  <a:pt x="5072759" y="3584753"/>
                </a:lnTo>
                <a:lnTo>
                  <a:pt x="4850251" y="3580082"/>
                </a:lnTo>
                <a:lnTo>
                  <a:pt x="4632236" y="3574861"/>
                </a:lnTo>
                <a:lnTo>
                  <a:pt x="4415345" y="3566894"/>
                </a:lnTo>
                <a:lnTo>
                  <a:pt x="4201828" y="3558376"/>
                </a:lnTo>
                <a:lnTo>
                  <a:pt x="3992803" y="3550683"/>
                </a:lnTo>
                <a:lnTo>
                  <a:pt x="3584870" y="3528977"/>
                </a:lnTo>
                <a:lnTo>
                  <a:pt x="3193793" y="3505898"/>
                </a:lnTo>
                <a:lnTo>
                  <a:pt x="2818449" y="3481719"/>
                </a:lnTo>
                <a:lnTo>
                  <a:pt x="2463334" y="3455068"/>
                </a:lnTo>
                <a:lnTo>
                  <a:pt x="2123952" y="3427317"/>
                </a:lnTo>
                <a:lnTo>
                  <a:pt x="1809292" y="3397369"/>
                </a:lnTo>
                <a:lnTo>
                  <a:pt x="1513738" y="3367971"/>
                </a:lnTo>
                <a:lnTo>
                  <a:pt x="1241781" y="3338572"/>
                </a:lnTo>
                <a:lnTo>
                  <a:pt x="992302" y="3310822"/>
                </a:lnTo>
                <a:lnTo>
                  <a:pt x="770916" y="3284445"/>
                </a:lnTo>
                <a:lnTo>
                  <a:pt x="570883" y="3259442"/>
                </a:lnTo>
                <a:lnTo>
                  <a:pt x="402316" y="3238561"/>
                </a:lnTo>
                <a:lnTo>
                  <a:pt x="260719" y="3218778"/>
                </a:lnTo>
                <a:lnTo>
                  <a:pt x="66304" y="3190479"/>
                </a:lnTo>
                <a:lnTo>
                  <a:pt x="1" y="3180862"/>
                </a:lnTo>
                <a:lnTo>
                  <a:pt x="1" y="3937502"/>
                </a:lnTo>
                <a:lnTo>
                  <a:pt x="0" y="393750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DA164CB-6776-4528-8A6E-E273DBFB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563536"/>
            <a:ext cx="10057542" cy="14562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 dirty="0">
                <a:solidFill>
                  <a:schemeClr val="tx1"/>
                </a:solidFill>
              </a:rPr>
              <a:t>Obiektów tysiące</a:t>
            </a:r>
            <a:r>
              <a:rPr lang="pl-PL" sz="1800" dirty="0">
                <a:solidFill>
                  <a:schemeClr val="tx1"/>
                </a:solidFill>
              </a:rPr>
              <a:t>[1]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687FCD1-6996-4462-94BD-41C793188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8726" y="4034371"/>
            <a:ext cx="9919678" cy="3257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75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59FBE4-0BF6-47A6-A254-B634A69C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/>
              <a:t>Problem</a:t>
            </a:r>
            <a:r>
              <a:rPr lang="pl-PL" sz="1800" dirty="0"/>
              <a:t>[2]</a:t>
            </a:r>
            <a:endParaRPr lang="pl-PL" sz="5400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ABC77C1-FD23-4C9A-9CFB-B81C7DB65E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2" y="3497364"/>
            <a:ext cx="4723809" cy="1628571"/>
          </a:xfrm>
        </p:spPr>
      </p:pic>
      <p:pic>
        <p:nvPicPr>
          <p:cNvPr id="16" name="Symbol zastępczy zawartości 15" descr="Obraz zawierający tekst&#10;&#10;Opis wygenerowany automatycznie">
            <a:extLst>
              <a:ext uri="{FF2B5EF4-FFF2-40B4-BE49-F238E27FC236}">
                <a16:creationId xmlns:a16="http://schemas.microsoft.com/office/drawing/2014/main" id="{CA6458F2-FC73-4BDC-9472-D9C064BB8A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720493"/>
            <a:ext cx="4824412" cy="3182314"/>
          </a:xfrm>
        </p:spPr>
      </p:pic>
    </p:spTree>
    <p:extLst>
      <p:ext uri="{BB962C8B-B14F-4D97-AF65-F5344CB8AC3E}">
        <p14:creationId xmlns:p14="http://schemas.microsoft.com/office/powerpoint/2010/main" val="378173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FB4D2D-B272-4336-BEBE-1F02FD44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62000"/>
            <a:ext cx="9122521" cy="1028699"/>
          </a:xfrm>
        </p:spPr>
        <p:txBody>
          <a:bodyPr>
            <a:normAutofit fontScale="90000"/>
          </a:bodyPr>
          <a:lstStyle/>
          <a:p>
            <a:r>
              <a:rPr lang="pl-PL" sz="4400" dirty="0">
                <a:solidFill>
                  <a:srgbClr val="EBEBEB"/>
                </a:solidFill>
              </a:rPr>
              <a:t>Rozwiązanie – wzorzec FLYWEIGHT</a:t>
            </a:r>
            <a:r>
              <a:rPr lang="pl-PL" sz="1800" dirty="0">
                <a:solidFill>
                  <a:srgbClr val="EBEBEB"/>
                </a:solidFill>
              </a:rPr>
              <a:t>[3]</a:t>
            </a:r>
            <a:endParaRPr lang="pl-PL" dirty="0">
              <a:solidFill>
                <a:srgbClr val="EBEBEB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DC6E2B-9097-42FB-80DE-F919F7965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54423"/>
            <a:ext cx="4562264" cy="3365376"/>
          </a:xfrm>
        </p:spPr>
        <p:txBody>
          <a:bodyPr anchor="ctr">
            <a:normAutofit/>
          </a:bodyPr>
          <a:lstStyle/>
          <a:p>
            <a:r>
              <a:rPr lang="pl-PL" sz="2400" dirty="0"/>
              <a:t>Wzorzec strukturalny</a:t>
            </a:r>
          </a:p>
          <a:p>
            <a:r>
              <a:rPr lang="pl-PL" sz="2400" dirty="0"/>
              <a:t>Władca </a:t>
            </a:r>
            <a:r>
              <a:rPr lang="pl-PL" sz="2400" dirty="0" err="1"/>
              <a:t>RAM’u</a:t>
            </a:r>
            <a:endParaRPr lang="pl-PL" sz="2400" dirty="0"/>
          </a:p>
          <a:p>
            <a:r>
              <a:rPr lang="pl-PL" sz="2400" dirty="0"/>
              <a:t>Współdzieli stany obiektów</a:t>
            </a:r>
            <a:endParaRPr lang="en-US" sz="2400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DCDA2881-3E66-4FF4-8A20-E0F649154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218" y="2512503"/>
            <a:ext cx="5426539" cy="35072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19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F2D97C07-7473-48E9-A921-452A1523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/>
              <a:t>Stany obiektów</a:t>
            </a:r>
          </a:p>
        </p:txBody>
      </p:sp>
      <p:pic>
        <p:nvPicPr>
          <p:cNvPr id="10" name="Symbol zastępczy zawartości 9" descr="Obraz zawierający tekst&#10;&#10;Opis wygenerowany automatycznie">
            <a:extLst>
              <a:ext uri="{FF2B5EF4-FFF2-40B4-BE49-F238E27FC236}">
                <a16:creationId xmlns:a16="http://schemas.microsoft.com/office/drawing/2014/main" id="{E8D44D71-5501-403F-AE5C-D7C2CB20FB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03500"/>
            <a:ext cx="2770290" cy="3416300"/>
          </a:xfrm>
        </p:spPr>
      </p:pic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60093F43-59C0-4FF3-AF84-B4E1033653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Stan zewnętrzny</a:t>
            </a:r>
          </a:p>
          <a:p>
            <a:pPr lvl="1"/>
            <a:r>
              <a:rPr lang="pl-PL" sz="2000" dirty="0" err="1">
                <a:solidFill>
                  <a:srgbClr val="FF0000"/>
                </a:solidFill>
              </a:rPr>
              <a:t>wspX</a:t>
            </a:r>
            <a:endParaRPr lang="pl-PL" sz="2000" dirty="0">
              <a:solidFill>
                <a:srgbClr val="FF0000"/>
              </a:solidFill>
            </a:endParaRPr>
          </a:p>
          <a:p>
            <a:pPr lvl="1"/>
            <a:r>
              <a:rPr lang="pl-PL" sz="2000" dirty="0" err="1">
                <a:solidFill>
                  <a:srgbClr val="FF0000"/>
                </a:solidFill>
              </a:rPr>
              <a:t>wspY</a:t>
            </a:r>
            <a:endParaRPr lang="pl-PL" sz="2000" dirty="0">
              <a:solidFill>
                <a:srgbClr val="FF0000"/>
              </a:solidFill>
            </a:endParaRPr>
          </a:p>
          <a:p>
            <a:r>
              <a:rPr lang="pl-PL" sz="2000" dirty="0"/>
              <a:t>Stan wewnętrzny</a:t>
            </a:r>
          </a:p>
          <a:p>
            <a:pPr lvl="1"/>
            <a:r>
              <a:rPr lang="pl-PL" sz="2000" dirty="0">
                <a:solidFill>
                  <a:srgbClr val="00B050"/>
                </a:solidFill>
              </a:rPr>
              <a:t>kolor</a:t>
            </a:r>
          </a:p>
          <a:p>
            <a:pPr lvl="1"/>
            <a:r>
              <a:rPr lang="pl-PL" sz="2000" dirty="0">
                <a:solidFill>
                  <a:srgbClr val="00B050"/>
                </a:solidFill>
              </a:rPr>
              <a:t>tekstura</a:t>
            </a:r>
          </a:p>
        </p:txBody>
      </p:sp>
    </p:spTree>
    <p:extLst>
      <p:ext uri="{BB962C8B-B14F-4D97-AF65-F5344CB8AC3E}">
        <p14:creationId xmlns:p14="http://schemas.microsoft.com/office/powerpoint/2010/main" val="45424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750155-0062-4811-989E-347555BD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800" dirty="0"/>
              <a:t>PRZEPIS NA PYŁEK</a:t>
            </a:r>
            <a:r>
              <a:rPr lang="pl-PL" sz="1800" dirty="0"/>
              <a:t>[3]</a:t>
            </a:r>
            <a:endParaRPr lang="pl-PL" sz="4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58067A-112F-43CB-BCF9-1B71962B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Podział pól klasy na dwie części:</a:t>
            </a:r>
          </a:p>
          <a:p>
            <a:pPr lvl="1"/>
            <a:r>
              <a:rPr lang="pl-PL" dirty="0"/>
              <a:t>1. Stan wewnętrzny – dane niezmienne</a:t>
            </a:r>
          </a:p>
          <a:p>
            <a:pPr lvl="1"/>
            <a:r>
              <a:rPr lang="pl-PL" dirty="0"/>
              <a:t>2. Stan zewnętrzny – dane zmienne, unikalne dla obiektów</a:t>
            </a:r>
          </a:p>
          <a:p>
            <a:r>
              <a:rPr lang="pl-PL" dirty="0"/>
              <a:t>Utworzenie nowych klas</a:t>
            </a:r>
          </a:p>
          <a:p>
            <a:pPr lvl="1"/>
            <a:r>
              <a:rPr lang="pl-PL" dirty="0"/>
              <a:t>1. Klasa Pyłek – Klasa, która zawierać będzie stan wewnętrzny obiektów.</a:t>
            </a:r>
          </a:p>
          <a:p>
            <a:pPr lvl="1"/>
            <a:r>
              <a:rPr lang="pl-PL" dirty="0"/>
              <a:t>2. Klas Kontekstowa – Klasa zawierająca stan zewnętrzny. Ponadto zawiera ona metody obiektów-pyłków wraz z polem odnoszącym się do </a:t>
            </a:r>
            <a:r>
              <a:rPr lang="pl-PL" dirty="0" err="1"/>
              <a:t>pyłka</a:t>
            </a:r>
            <a:r>
              <a:rPr lang="pl-PL" dirty="0"/>
              <a:t>. Służy do przechowywania lub wyliczenia obiektów stanu zewnętrznego.</a:t>
            </a:r>
          </a:p>
          <a:p>
            <a:r>
              <a:rPr lang="pl-PL" dirty="0"/>
              <a:t>Klasa Fabryczna – Klasa odpowiedzialna za zarządzanie, tworzenie oraz przechowywanie obiektów-pyłków. </a:t>
            </a:r>
          </a:p>
        </p:txBody>
      </p:sp>
    </p:spTree>
    <p:extLst>
      <p:ext uri="{BB962C8B-B14F-4D97-AF65-F5344CB8AC3E}">
        <p14:creationId xmlns:p14="http://schemas.microsoft.com/office/powerpoint/2010/main" val="214619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806ED5-F45D-4BF8-9639-092449C3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9600" dirty="0"/>
              <a:t>Przykład</a:t>
            </a:r>
            <a:r>
              <a:rPr lang="pl-PL" sz="1800" dirty="0"/>
              <a:t>[4]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50EB5A1-A798-497B-AF97-37B79AF76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197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01602E-CF3F-4FCC-A573-97D49ED5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370667"/>
            <a:ext cx="9631416" cy="1822514"/>
          </a:xfrm>
        </p:spPr>
        <p:txBody>
          <a:bodyPr/>
          <a:lstStyle/>
          <a:p>
            <a:r>
              <a:rPr lang="pl-PL" sz="9600" dirty="0"/>
              <a:t>Podsumowanie</a:t>
            </a:r>
            <a:r>
              <a:rPr lang="pl-PL" sz="1800" dirty="0"/>
              <a:t>[3]</a:t>
            </a:r>
            <a:endParaRPr lang="pl-PL" sz="9600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8591F38-D5AB-4519-B4E1-5CA1FFBFB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910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38D8F6-1BB2-44DA-B36B-AA6E03FA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9CABB6C-D228-4E0B-8EE8-4CCE4885B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sz="4000" dirty="0"/>
              <a:t>ZALETY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5EF0BE-6593-4EAA-86FB-20369C710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678239"/>
            <a:ext cx="4825158" cy="2341562"/>
          </a:xfrm>
        </p:spPr>
        <p:txBody>
          <a:bodyPr>
            <a:normAutofit/>
          </a:bodyPr>
          <a:lstStyle/>
          <a:p>
            <a:r>
              <a:rPr lang="pl-PL" sz="2000" dirty="0"/>
              <a:t>Oszczędność pamięci RAM w przypadku wielokrotnego tworzenia podobnych obiektów.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EBF2B67-D900-4F6F-9514-D777C9FEF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sz="4000" dirty="0"/>
              <a:t>WADY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D0846FD-269C-4EA6-B86E-E0B56DC8A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3678239"/>
            <a:ext cx="4825159" cy="2341562"/>
          </a:xfrm>
        </p:spPr>
        <p:txBody>
          <a:bodyPr>
            <a:normAutofit/>
          </a:bodyPr>
          <a:lstStyle/>
          <a:p>
            <a:r>
              <a:rPr lang="pl-PL" sz="2000" dirty="0"/>
              <a:t>Kod staje się skomplikowany.</a:t>
            </a:r>
          </a:p>
          <a:p>
            <a:r>
              <a:rPr lang="pl-PL" sz="2000" dirty="0"/>
              <a:t>Możliwość zysku pamięci kosztem czasu procesora.</a:t>
            </a:r>
          </a:p>
        </p:txBody>
      </p:sp>
    </p:spTree>
    <p:extLst>
      <p:ext uri="{BB962C8B-B14F-4D97-AF65-F5344CB8AC3E}">
        <p14:creationId xmlns:p14="http://schemas.microsoft.com/office/powerpoint/2010/main" val="1631472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202</Words>
  <Application>Microsoft Office PowerPoint</Application>
  <PresentationFormat>Panoramiczny</PresentationFormat>
  <Paragraphs>35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Jon (sala konferencyjna)</vt:lpstr>
      <vt:lpstr>FLYWEIGHT</vt:lpstr>
      <vt:lpstr>Obiektów tysiące[1]</vt:lpstr>
      <vt:lpstr>Problem[2]</vt:lpstr>
      <vt:lpstr>Rozwiązanie – wzorzec FLYWEIGHT[3]</vt:lpstr>
      <vt:lpstr>Stany obiektów</vt:lpstr>
      <vt:lpstr>PRZEPIS NA PYŁEK[3]</vt:lpstr>
      <vt:lpstr>Przykład[4]</vt:lpstr>
      <vt:lpstr>Podsumowanie[3]</vt:lpstr>
      <vt:lpstr>Prezentacja programu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FLYWEIGHT</dc:title>
  <dc:creator>Maciej Salamoński (241231)</dc:creator>
  <cp:lastModifiedBy>Maciej Salamoński (241231)</cp:lastModifiedBy>
  <cp:revision>6</cp:revision>
  <dcterms:created xsi:type="dcterms:W3CDTF">2020-10-19T10:02:55Z</dcterms:created>
  <dcterms:modified xsi:type="dcterms:W3CDTF">2020-10-19T10:58:32Z</dcterms:modified>
</cp:coreProperties>
</file>