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2013-01-29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rostokąt 35"/>
          <p:cNvSpPr/>
          <p:nvPr/>
        </p:nvSpPr>
        <p:spPr>
          <a:xfrm>
            <a:off x="2599547" y="3501008"/>
            <a:ext cx="3163587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1735451" y="908720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Łącznik prosty ze strzałką 5"/>
          <p:cNvCxnSpPr/>
          <p:nvPr/>
        </p:nvCxnSpPr>
        <p:spPr>
          <a:xfrm>
            <a:off x="3463643" y="908720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/>
          <p:cNvCxnSpPr/>
          <p:nvPr/>
        </p:nvCxnSpPr>
        <p:spPr>
          <a:xfrm>
            <a:off x="5191835" y="908720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oliniowy 8"/>
          <p:cNvCxnSpPr/>
          <p:nvPr/>
        </p:nvCxnSpPr>
        <p:spPr>
          <a:xfrm>
            <a:off x="3463643" y="260648"/>
            <a:ext cx="0" cy="2880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oliniowy 11"/>
          <p:cNvCxnSpPr/>
          <p:nvPr/>
        </p:nvCxnSpPr>
        <p:spPr>
          <a:xfrm>
            <a:off x="5191835" y="260648"/>
            <a:ext cx="0" cy="28803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1886571" y="404664"/>
            <a:ext cx="1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</a:t>
            </a:r>
            <a:r>
              <a:rPr lang="pl-PL" dirty="0" smtClean="0"/>
              <a:t>rzedwczoraj </a:t>
            </a:r>
            <a:endParaRPr lang="en-GB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3806815" y="400254"/>
            <a:ext cx="104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wczoraj </a:t>
            </a:r>
            <a:endParaRPr lang="en-GB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652120" y="376191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dzisiaj</a:t>
            </a:r>
            <a:endParaRPr lang="en-GB" dirty="0"/>
          </a:p>
        </p:txBody>
      </p:sp>
      <p:cxnSp>
        <p:nvCxnSpPr>
          <p:cNvPr id="17" name="Łącznik prostoliniowy 16"/>
          <p:cNvCxnSpPr/>
          <p:nvPr/>
        </p:nvCxnSpPr>
        <p:spPr>
          <a:xfrm>
            <a:off x="2131920" y="1340768"/>
            <a:ext cx="72008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Łącznik prostoliniowy 17"/>
          <p:cNvCxnSpPr/>
          <p:nvPr/>
        </p:nvCxnSpPr>
        <p:spPr>
          <a:xfrm>
            <a:off x="2131920" y="1619999"/>
            <a:ext cx="1800200" cy="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oliniowy 23"/>
          <p:cNvCxnSpPr/>
          <p:nvPr/>
        </p:nvCxnSpPr>
        <p:spPr>
          <a:xfrm>
            <a:off x="2140112" y="1971655"/>
            <a:ext cx="352020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oliniowy 25"/>
          <p:cNvCxnSpPr/>
          <p:nvPr/>
        </p:nvCxnSpPr>
        <p:spPr>
          <a:xfrm>
            <a:off x="3956755" y="2276872"/>
            <a:ext cx="900100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oliniowy 27"/>
          <p:cNvCxnSpPr/>
          <p:nvPr/>
        </p:nvCxnSpPr>
        <p:spPr>
          <a:xfrm>
            <a:off x="3962934" y="2564904"/>
            <a:ext cx="1800200" cy="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oliniowy 28"/>
          <p:cNvCxnSpPr/>
          <p:nvPr/>
        </p:nvCxnSpPr>
        <p:spPr>
          <a:xfrm>
            <a:off x="5763134" y="2924944"/>
            <a:ext cx="1165085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oliniowy 32"/>
          <p:cNvCxnSpPr/>
          <p:nvPr/>
        </p:nvCxnSpPr>
        <p:spPr>
          <a:xfrm>
            <a:off x="3571357" y="3861048"/>
            <a:ext cx="1165085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ole tekstowe 33"/>
          <p:cNvSpPr txBox="1"/>
          <p:nvPr/>
        </p:nvSpPr>
        <p:spPr>
          <a:xfrm>
            <a:off x="3112051" y="4005064"/>
            <a:ext cx="1041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Data początku obowiązywania</a:t>
            </a:r>
            <a:endParaRPr lang="en-GB" sz="1050" dirty="0"/>
          </a:p>
        </p:txBody>
      </p:sp>
      <p:sp>
        <p:nvSpPr>
          <p:cNvPr id="35" name="pole tekstowe 34"/>
          <p:cNvSpPr txBox="1"/>
          <p:nvPr/>
        </p:nvSpPr>
        <p:spPr>
          <a:xfrm>
            <a:off x="4406805" y="4005064"/>
            <a:ext cx="10418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Data końca obowiązywania </a:t>
            </a:r>
            <a:endParaRPr lang="en-GB" sz="1050" dirty="0"/>
          </a:p>
        </p:txBody>
      </p:sp>
      <p:sp>
        <p:nvSpPr>
          <p:cNvPr id="37" name="pole tekstowe 36"/>
          <p:cNvSpPr txBox="1"/>
          <p:nvPr/>
        </p:nvSpPr>
        <p:spPr>
          <a:xfrm>
            <a:off x="3032019" y="1213810"/>
            <a:ext cx="3888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1. Usunięte przedwczoraj – nie pokazuj</a:t>
            </a:r>
            <a:endParaRPr lang="en-GB" sz="105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4111927" y="1493041"/>
            <a:ext cx="3888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2. Usunięte wczoraj – pokazuj</a:t>
            </a:r>
            <a:endParaRPr lang="en-GB" sz="1050" dirty="0"/>
          </a:p>
        </p:txBody>
      </p:sp>
      <p:sp>
        <p:nvSpPr>
          <p:cNvPr id="39" name="pole tekstowe 38"/>
          <p:cNvSpPr txBox="1"/>
          <p:nvPr/>
        </p:nvSpPr>
        <p:spPr>
          <a:xfrm>
            <a:off x="5868145" y="1844697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3. Usunięte dzisiaj – nie pokazuj</a:t>
            </a:r>
            <a:endParaRPr lang="en-GB" sz="1050" dirty="0"/>
          </a:p>
        </p:txBody>
      </p:sp>
      <p:sp>
        <p:nvSpPr>
          <p:cNvPr id="40" name="pole tekstowe 39"/>
          <p:cNvSpPr txBox="1"/>
          <p:nvPr/>
        </p:nvSpPr>
        <p:spPr>
          <a:xfrm>
            <a:off x="5029182" y="2149914"/>
            <a:ext cx="3935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4. Utworzone i usunięte – nie pokazuj </a:t>
            </a:r>
            <a:endParaRPr lang="en-GB" sz="1050" dirty="0"/>
          </a:p>
        </p:txBody>
      </p:sp>
      <p:sp>
        <p:nvSpPr>
          <p:cNvPr id="41" name="pole tekstowe 40"/>
          <p:cNvSpPr txBox="1"/>
          <p:nvPr/>
        </p:nvSpPr>
        <p:spPr>
          <a:xfrm>
            <a:off x="5912188" y="2429272"/>
            <a:ext cx="3935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5. Utworzone  wczoraj – pokazuj </a:t>
            </a:r>
            <a:endParaRPr lang="en-GB" sz="1050" dirty="0"/>
          </a:p>
        </p:txBody>
      </p:sp>
      <p:sp>
        <p:nvSpPr>
          <p:cNvPr id="42" name="pole tekstowe 41"/>
          <p:cNvSpPr txBox="1"/>
          <p:nvPr/>
        </p:nvSpPr>
        <p:spPr>
          <a:xfrm>
            <a:off x="7061594" y="2797986"/>
            <a:ext cx="3935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50" dirty="0" smtClean="0"/>
              <a:t>6. Utworzone  dzisiaj – nie pokazuj 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5388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50</Words>
  <Application>Microsoft Office PowerPoint</Application>
  <PresentationFormat>Pokaz na ekranie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admin</cp:lastModifiedBy>
  <cp:revision>3</cp:revision>
  <dcterms:modified xsi:type="dcterms:W3CDTF">2013-01-30T07:15:30Z</dcterms:modified>
</cp:coreProperties>
</file>