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64" r:id="rId5"/>
    <p:sldId id="266" r:id="rId6"/>
    <p:sldId id="265" r:id="rId7"/>
    <p:sldId id="267" r:id="rId8"/>
    <p:sldId id="268" r:id="rId9"/>
    <p:sldId id="270" r:id="rId10"/>
    <p:sldId id="271" r:id="rId11"/>
    <p:sldId id="269" r:id="rId12"/>
    <p:sldId id="272" r:id="rId13"/>
    <p:sldId id="273" r:id="rId14"/>
    <p:sldId id="274" r:id="rId15"/>
    <p:sldId id="275" r:id="rId16"/>
    <p:sldId id="277" r:id="rId17"/>
    <p:sldId id="276" r:id="rId18"/>
    <p:sldId id="278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BAE832-017F-45F4-9835-F40618507436}" v="503" dt="2021-02-16T19:21:05.534"/>
    <p1510:client id="{49373FAF-ADFB-8D5B-1138-81E3614AA8D5}" v="935" dt="2021-02-17T16:37:53.277"/>
    <p1510:client id="{4DFC4767-3767-BB0F-FD17-96B8DBF47644}" v="1924" dt="2021-02-19T19:12:33.141"/>
    <p1510:client id="{564AE359-AC04-9585-3B59-2CF252C7F3D7}" v="588" dt="2021-02-17T16:53:44.925"/>
    <p1510:client id="{5C138141-442E-D09A-34E2-88D6EEB45521}" v="86" dt="2021-02-17T21:00:07.381"/>
    <p1510:client id="{865C6D32-0875-4199-9495-5707A8BE4D99}" v="12" dt="2021-02-19T18:53:36.144"/>
    <p1510:client id="{DD1A6C72-BBE1-AF09-8830-B8B3F1099DB2}" v="1157" dt="2021-02-17T16:02:55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jciech Mętel" userId="S::s6965@horyzont.eu::2ecfbc75-7fe2-4eb5-b7a9-e969a99c97f3" providerId="AD" clId="Web-{DD1A6C72-BBE1-AF09-8830-B8B3F1099DB2}"/>
    <pc:docChg chg="addSld delSld modSld">
      <pc:chgData name="Wojciech Mętel" userId="S::s6965@horyzont.eu::2ecfbc75-7fe2-4eb5-b7a9-e969a99c97f3" providerId="AD" clId="Web-{DD1A6C72-BBE1-AF09-8830-B8B3F1099DB2}" dt="2021-02-17T16:02:53.959" v="578" actId="20577"/>
      <pc:docMkLst>
        <pc:docMk/>
      </pc:docMkLst>
      <pc:sldChg chg="addSp delSp modSp mod setBg setClrOvrMap">
        <pc:chgData name="Wojciech Mętel" userId="S::s6965@horyzont.eu::2ecfbc75-7fe2-4eb5-b7a9-e969a99c97f3" providerId="AD" clId="Web-{DD1A6C72-BBE1-AF09-8830-B8B3F1099DB2}" dt="2021-02-17T15:44:54.857" v="267"/>
        <pc:sldMkLst>
          <pc:docMk/>
          <pc:sldMk cId="2258031393" sldId="259"/>
        </pc:sldMkLst>
        <pc:spChg chg="mod">
          <ac:chgData name="Wojciech Mętel" userId="S::s6965@horyzont.eu::2ecfbc75-7fe2-4eb5-b7a9-e969a99c97f3" providerId="AD" clId="Web-{DD1A6C72-BBE1-AF09-8830-B8B3F1099DB2}" dt="2021-02-17T15:44:54.857" v="267"/>
          <ac:spMkLst>
            <pc:docMk/>
            <pc:sldMk cId="2258031393" sldId="259"/>
            <ac:spMk id="2" creationId="{FD5FE790-D98D-4F7E-B3FE-FEFBE3FC449B}"/>
          </ac:spMkLst>
        </pc:spChg>
        <pc:spChg chg="mod">
          <ac:chgData name="Wojciech Mętel" userId="S::s6965@horyzont.eu::2ecfbc75-7fe2-4eb5-b7a9-e969a99c97f3" providerId="AD" clId="Web-{DD1A6C72-BBE1-AF09-8830-B8B3F1099DB2}" dt="2021-02-17T15:44:54.857" v="267"/>
          <ac:spMkLst>
            <pc:docMk/>
            <pc:sldMk cId="2258031393" sldId="259"/>
            <ac:spMk id="3" creationId="{5DC75F9C-F5F9-40F3-9C37-8E6E898B5EB9}"/>
          </ac:spMkLst>
        </pc:spChg>
        <pc:spChg chg="add">
          <ac:chgData name="Wojciech Mętel" userId="S::s6965@horyzont.eu::2ecfbc75-7fe2-4eb5-b7a9-e969a99c97f3" providerId="AD" clId="Web-{DD1A6C72-BBE1-AF09-8830-B8B3F1099DB2}" dt="2021-02-17T15:44:54.857" v="267"/>
          <ac:spMkLst>
            <pc:docMk/>
            <pc:sldMk cId="2258031393" sldId="259"/>
            <ac:spMk id="5" creationId="{FB403EBD-907E-4D59-98D4-A72CD1063C62}"/>
          </ac:spMkLst>
        </pc:spChg>
        <pc:spChg chg="add del">
          <ac:chgData name="Wojciech Mętel" userId="S::s6965@horyzont.eu::2ecfbc75-7fe2-4eb5-b7a9-e969a99c97f3" providerId="AD" clId="Web-{DD1A6C72-BBE1-AF09-8830-B8B3F1099DB2}" dt="2021-02-17T15:44:54.842" v="266"/>
          <ac:spMkLst>
            <pc:docMk/>
            <pc:sldMk cId="2258031393" sldId="259"/>
            <ac:spMk id="8" creationId="{9A3764AE-D7B7-4CB5-A0E1-2885E4598A09}"/>
          </ac:spMkLst>
        </pc:spChg>
        <pc:spChg chg="add del">
          <ac:chgData name="Wojciech Mętel" userId="S::s6965@horyzont.eu::2ecfbc75-7fe2-4eb5-b7a9-e969a99c97f3" providerId="AD" clId="Web-{DD1A6C72-BBE1-AF09-8830-B8B3F1099DB2}" dt="2021-02-17T15:44:54.842" v="266"/>
          <ac:spMkLst>
            <pc:docMk/>
            <pc:sldMk cId="2258031393" sldId="259"/>
            <ac:spMk id="10" creationId="{329C095C-3AB6-49D8-9436-3672566FEEDB}"/>
          </ac:spMkLst>
        </pc:spChg>
      </pc:sldChg>
      <pc:sldChg chg="addSp delSp modSp new del mod setBg setClrOvrMap">
        <pc:chgData name="Wojciech Mętel" userId="S::s6965@horyzont.eu::2ecfbc75-7fe2-4eb5-b7a9-e969a99c97f3" providerId="AD" clId="Web-{DD1A6C72-BBE1-AF09-8830-B8B3F1099DB2}" dt="2021-02-17T15:26:07.160" v="25"/>
        <pc:sldMkLst>
          <pc:docMk/>
          <pc:sldMk cId="2166140794" sldId="260"/>
        </pc:sldMkLst>
        <pc:spChg chg="mod ord">
          <ac:chgData name="Wojciech Mętel" userId="S::s6965@horyzont.eu::2ecfbc75-7fe2-4eb5-b7a9-e969a99c97f3" providerId="AD" clId="Web-{DD1A6C72-BBE1-AF09-8830-B8B3F1099DB2}" dt="2021-02-17T15:25:17.847" v="22"/>
          <ac:spMkLst>
            <pc:docMk/>
            <pc:sldMk cId="2166140794" sldId="260"/>
            <ac:spMk id="2" creationId="{1E00240F-6BF4-4A8B-AA37-34B46BB6F560}"/>
          </ac:spMkLst>
        </pc:spChg>
        <pc:spChg chg="del">
          <ac:chgData name="Wojciech Mętel" userId="S::s6965@horyzont.eu::2ecfbc75-7fe2-4eb5-b7a9-e969a99c97f3" providerId="AD" clId="Web-{DD1A6C72-BBE1-AF09-8830-B8B3F1099DB2}" dt="2021-02-17T15:24:27.939" v="11"/>
          <ac:spMkLst>
            <pc:docMk/>
            <pc:sldMk cId="2166140794" sldId="260"/>
            <ac:spMk id="3" creationId="{286A5CEC-FC0E-43E0-A35C-E7FA32034E0D}"/>
          </ac:spMkLst>
        </pc:spChg>
        <pc:spChg chg="mod">
          <ac:chgData name="Wojciech Mętel" userId="S::s6965@horyzont.eu::2ecfbc75-7fe2-4eb5-b7a9-e969a99c97f3" providerId="AD" clId="Web-{DD1A6C72-BBE1-AF09-8830-B8B3F1099DB2}" dt="2021-02-17T15:25:17.847" v="22"/>
          <ac:spMkLst>
            <pc:docMk/>
            <pc:sldMk cId="2166140794" sldId="260"/>
            <ac:spMk id="4" creationId="{19717116-FE79-4258-A3AB-5D3D8675F1B8}"/>
          </ac:spMkLst>
        </pc:spChg>
        <pc:spChg chg="add del">
          <ac:chgData name="Wojciech Mętel" userId="S::s6965@horyzont.eu::2ecfbc75-7fe2-4eb5-b7a9-e969a99c97f3" providerId="AD" clId="Web-{DD1A6C72-BBE1-AF09-8830-B8B3F1099DB2}" dt="2021-02-17T15:25:17.847" v="22"/>
          <ac:spMkLst>
            <pc:docMk/>
            <pc:sldMk cId="2166140794" sldId="260"/>
            <ac:spMk id="7" creationId="{419501C6-F015-4273-AF88-E0F6C853899F}"/>
          </ac:spMkLst>
        </pc:spChg>
        <pc:spChg chg="add del">
          <ac:chgData name="Wojciech Mętel" userId="S::s6965@horyzont.eu::2ecfbc75-7fe2-4eb5-b7a9-e969a99c97f3" providerId="AD" clId="Web-{DD1A6C72-BBE1-AF09-8830-B8B3F1099DB2}" dt="2021-02-17T15:25:17.847" v="22"/>
          <ac:spMkLst>
            <pc:docMk/>
            <pc:sldMk cId="2166140794" sldId="260"/>
            <ac:spMk id="8" creationId="{CA677DB7-5829-45BD-9754-5EC484CC4253}"/>
          </ac:spMkLst>
        </pc:spChg>
        <pc:spChg chg="add del">
          <ac:chgData name="Wojciech Mętel" userId="S::s6965@horyzont.eu::2ecfbc75-7fe2-4eb5-b7a9-e969a99c97f3" providerId="AD" clId="Web-{DD1A6C72-BBE1-AF09-8830-B8B3F1099DB2}" dt="2021-02-17T15:24:39.643" v="13"/>
          <ac:spMkLst>
            <pc:docMk/>
            <pc:sldMk cId="2166140794" sldId="260"/>
            <ac:spMk id="10" creationId="{1660E788-AFA9-4A1B-9991-6AA74632A15B}"/>
          </ac:spMkLst>
        </pc:spChg>
        <pc:spChg chg="add del">
          <ac:chgData name="Wojciech Mętel" userId="S::s6965@horyzont.eu::2ecfbc75-7fe2-4eb5-b7a9-e969a99c97f3" providerId="AD" clId="Web-{DD1A6C72-BBE1-AF09-8830-B8B3F1099DB2}" dt="2021-02-17T15:24:39.643" v="13"/>
          <ac:spMkLst>
            <pc:docMk/>
            <pc:sldMk cId="2166140794" sldId="260"/>
            <ac:spMk id="12" creationId="{867D4867-5BA7-4462-B2F6-A23F4A622AA7}"/>
          </ac:spMkLst>
        </pc:spChg>
        <pc:spChg chg="add">
          <ac:chgData name="Wojciech Mętel" userId="S::s6965@horyzont.eu::2ecfbc75-7fe2-4eb5-b7a9-e969a99c97f3" providerId="AD" clId="Web-{DD1A6C72-BBE1-AF09-8830-B8B3F1099DB2}" dt="2021-02-17T15:25:17.847" v="22"/>
          <ac:spMkLst>
            <pc:docMk/>
            <pc:sldMk cId="2166140794" sldId="260"/>
            <ac:spMk id="13" creationId="{930BC020-BDBF-49EB-9898-BAB5BF559317}"/>
          </ac:spMkLst>
        </pc:spChg>
        <pc:spChg chg="add">
          <ac:chgData name="Wojciech Mętel" userId="S::s6965@horyzont.eu::2ecfbc75-7fe2-4eb5-b7a9-e969a99c97f3" providerId="AD" clId="Web-{DD1A6C72-BBE1-AF09-8830-B8B3F1099DB2}" dt="2021-02-17T15:25:17.847" v="22"/>
          <ac:spMkLst>
            <pc:docMk/>
            <pc:sldMk cId="2166140794" sldId="260"/>
            <ac:spMk id="15" creationId="{64950C64-5D81-40F1-9601-8BA0D63BAE74}"/>
          </ac:spMkLst>
        </pc:spChg>
        <pc:picChg chg="add mod ord modCrop">
          <ac:chgData name="Wojciech Mętel" userId="S::s6965@horyzont.eu::2ecfbc75-7fe2-4eb5-b7a9-e969a99c97f3" providerId="AD" clId="Web-{DD1A6C72-BBE1-AF09-8830-B8B3F1099DB2}" dt="2021-02-17T15:25:29.691" v="23" actId="1076"/>
          <ac:picMkLst>
            <pc:docMk/>
            <pc:sldMk cId="2166140794" sldId="260"/>
            <ac:picMk id="5" creationId="{A30FE8C9-15FE-427C-A2F0-4C2C8FD3510E}"/>
          </ac:picMkLst>
        </pc:picChg>
      </pc:sldChg>
      <pc:sldChg chg="modSp new">
        <pc:chgData name="Wojciech Mętel" userId="S::s6965@horyzont.eu::2ecfbc75-7fe2-4eb5-b7a9-e969a99c97f3" providerId="AD" clId="Web-{DD1A6C72-BBE1-AF09-8830-B8B3F1099DB2}" dt="2021-02-17T16:02:53.959" v="578" actId="20577"/>
        <pc:sldMkLst>
          <pc:docMk/>
          <pc:sldMk cId="1272470224" sldId="261"/>
        </pc:sldMkLst>
        <pc:spChg chg="mod">
          <ac:chgData name="Wojciech Mętel" userId="S::s6965@horyzont.eu::2ecfbc75-7fe2-4eb5-b7a9-e969a99c97f3" providerId="AD" clId="Web-{DD1A6C72-BBE1-AF09-8830-B8B3F1099DB2}" dt="2021-02-17T15:45:06.139" v="281" actId="20577"/>
          <ac:spMkLst>
            <pc:docMk/>
            <pc:sldMk cId="1272470224" sldId="261"/>
            <ac:spMk id="2" creationId="{8E0602F6-CE10-4BC5-B4A1-86DF880BEDD0}"/>
          </ac:spMkLst>
        </pc:spChg>
        <pc:spChg chg="mod">
          <ac:chgData name="Wojciech Mętel" userId="S::s6965@horyzont.eu::2ecfbc75-7fe2-4eb5-b7a9-e969a99c97f3" providerId="AD" clId="Web-{DD1A6C72-BBE1-AF09-8830-B8B3F1099DB2}" dt="2021-02-17T16:02:53.959" v="578" actId="20577"/>
          <ac:spMkLst>
            <pc:docMk/>
            <pc:sldMk cId="1272470224" sldId="261"/>
            <ac:spMk id="3" creationId="{A5EB57BB-325D-4E2A-9B85-3EDBF009773B}"/>
          </ac:spMkLst>
        </pc:spChg>
      </pc:sldChg>
    </pc:docChg>
  </pc:docChgLst>
  <pc:docChgLst>
    <pc:chgData name="Wojciech Mętel" userId="S::s6965@horyzont.eu::2ecfbc75-7fe2-4eb5-b7a9-e969a99c97f3" providerId="AD" clId="Web-{4DFC4767-3767-BB0F-FD17-96B8DBF47644}"/>
    <pc:docChg chg="addSld delSld modSld sldOrd">
      <pc:chgData name="Wojciech Mętel" userId="S::s6965@horyzont.eu::2ecfbc75-7fe2-4eb5-b7a9-e969a99c97f3" providerId="AD" clId="Web-{4DFC4767-3767-BB0F-FD17-96B8DBF47644}" dt="2021-02-19T19:12:33.141" v="964" actId="20577"/>
      <pc:docMkLst>
        <pc:docMk/>
      </pc:docMkLst>
      <pc:sldChg chg="modSp">
        <pc:chgData name="Wojciech Mętel" userId="S::s6965@horyzont.eu::2ecfbc75-7fe2-4eb5-b7a9-e969a99c97f3" providerId="AD" clId="Web-{4DFC4767-3767-BB0F-FD17-96B8DBF47644}" dt="2021-02-19T17:56:11.816" v="25" actId="20577"/>
        <pc:sldMkLst>
          <pc:docMk/>
          <pc:sldMk cId="1194440229" sldId="256"/>
        </pc:sldMkLst>
        <pc:spChg chg="mod">
          <ac:chgData name="Wojciech Mętel" userId="S::s6965@horyzont.eu::2ecfbc75-7fe2-4eb5-b7a9-e969a99c97f3" providerId="AD" clId="Web-{4DFC4767-3767-BB0F-FD17-96B8DBF47644}" dt="2021-02-19T17:56:11.816" v="25" actId="20577"/>
          <ac:spMkLst>
            <pc:docMk/>
            <pc:sldMk cId="1194440229" sldId="256"/>
            <ac:spMk id="2" creationId="{00000000-0000-0000-0000-000000000000}"/>
          </ac:spMkLst>
        </pc:spChg>
      </pc:sldChg>
      <pc:sldChg chg="addSp modSp mod setBg setClrOvrMap">
        <pc:chgData name="Wojciech Mętel" userId="S::s6965@horyzont.eu::2ecfbc75-7fe2-4eb5-b7a9-e969a99c97f3" providerId="AD" clId="Web-{4DFC4767-3767-BB0F-FD17-96B8DBF47644}" dt="2021-02-19T18:33:54.970" v="943" actId="20577"/>
        <pc:sldMkLst>
          <pc:docMk/>
          <pc:sldMk cId="36012582" sldId="257"/>
        </pc:sldMkLst>
        <pc:spChg chg="mod">
          <ac:chgData name="Wojciech Mętel" userId="S::s6965@horyzont.eu::2ecfbc75-7fe2-4eb5-b7a9-e969a99c97f3" providerId="AD" clId="Web-{4DFC4767-3767-BB0F-FD17-96B8DBF47644}" dt="2021-02-19T18:30:48.531" v="887"/>
          <ac:spMkLst>
            <pc:docMk/>
            <pc:sldMk cId="36012582" sldId="257"/>
            <ac:spMk id="2" creationId="{EB5798F9-BA66-47C6-A658-F97698CE4CEE}"/>
          </ac:spMkLst>
        </pc:spChg>
        <pc:spChg chg="mod">
          <ac:chgData name="Wojciech Mętel" userId="S::s6965@horyzont.eu::2ecfbc75-7fe2-4eb5-b7a9-e969a99c97f3" providerId="AD" clId="Web-{4DFC4767-3767-BB0F-FD17-96B8DBF47644}" dt="2021-02-19T18:33:54.970" v="943" actId="20577"/>
          <ac:spMkLst>
            <pc:docMk/>
            <pc:sldMk cId="36012582" sldId="257"/>
            <ac:spMk id="3" creationId="{EA3823DD-59C8-4F07-AF68-BC89C602DC2F}"/>
          </ac:spMkLst>
        </pc:spChg>
        <pc:spChg chg="add">
          <ac:chgData name="Wojciech Mętel" userId="S::s6965@horyzont.eu::2ecfbc75-7fe2-4eb5-b7a9-e969a99c97f3" providerId="AD" clId="Web-{4DFC4767-3767-BB0F-FD17-96B8DBF47644}" dt="2021-02-19T18:30:48.531" v="887"/>
          <ac:spMkLst>
            <pc:docMk/>
            <pc:sldMk cId="36012582" sldId="257"/>
            <ac:spMk id="8" creationId="{FB403EBD-907E-4D59-98D4-A72CD1063C62}"/>
          </ac:spMkLst>
        </pc:spChg>
      </pc:sldChg>
      <pc:sldChg chg="del">
        <pc:chgData name="Wojciech Mętel" userId="S::s6965@horyzont.eu::2ecfbc75-7fe2-4eb5-b7a9-e969a99c97f3" providerId="AD" clId="Web-{4DFC4767-3767-BB0F-FD17-96B8DBF47644}" dt="2021-02-19T18:30:42.359" v="886"/>
        <pc:sldMkLst>
          <pc:docMk/>
          <pc:sldMk cId="2610004442" sldId="258"/>
        </pc:sldMkLst>
      </pc:sldChg>
      <pc:sldChg chg="modSp">
        <pc:chgData name="Wojciech Mętel" userId="S::s6965@horyzont.eu::2ecfbc75-7fe2-4eb5-b7a9-e969a99c97f3" providerId="AD" clId="Web-{4DFC4767-3767-BB0F-FD17-96B8DBF47644}" dt="2021-02-19T18:30:28.468" v="885" actId="20577"/>
        <pc:sldMkLst>
          <pc:docMk/>
          <pc:sldMk cId="656343097" sldId="269"/>
        </pc:sldMkLst>
        <pc:spChg chg="mod">
          <ac:chgData name="Wojciech Mętel" userId="S::s6965@horyzont.eu::2ecfbc75-7fe2-4eb5-b7a9-e969a99c97f3" providerId="AD" clId="Web-{4DFC4767-3767-BB0F-FD17-96B8DBF47644}" dt="2021-02-19T18:30:28.468" v="885" actId="20577"/>
          <ac:spMkLst>
            <pc:docMk/>
            <pc:sldMk cId="656343097" sldId="269"/>
            <ac:spMk id="3" creationId="{5DC75F9C-F5F9-40F3-9C37-8E6E898B5EB9}"/>
          </ac:spMkLst>
        </pc:spChg>
      </pc:sldChg>
      <pc:sldChg chg="addSp delSp modSp">
        <pc:chgData name="Wojciech Mętel" userId="S::s6965@horyzont.eu::2ecfbc75-7fe2-4eb5-b7a9-e969a99c97f3" providerId="AD" clId="Web-{4DFC4767-3767-BB0F-FD17-96B8DBF47644}" dt="2021-02-19T18:06:49.403" v="260" actId="20577"/>
        <pc:sldMkLst>
          <pc:docMk/>
          <pc:sldMk cId="661103448" sldId="276"/>
        </pc:sldMkLst>
        <pc:spChg chg="mod">
          <ac:chgData name="Wojciech Mętel" userId="S::s6965@horyzont.eu::2ecfbc75-7fe2-4eb5-b7a9-e969a99c97f3" providerId="AD" clId="Web-{4DFC4767-3767-BB0F-FD17-96B8DBF47644}" dt="2021-02-19T18:06:49.403" v="260" actId="20577"/>
          <ac:spMkLst>
            <pc:docMk/>
            <pc:sldMk cId="661103448" sldId="276"/>
            <ac:spMk id="2" creationId="{7B5EB45E-F2F3-4E87-84FC-522102DBDA2D}"/>
          </ac:spMkLst>
        </pc:spChg>
        <pc:spChg chg="mod">
          <ac:chgData name="Wojciech Mętel" userId="S::s6965@horyzont.eu::2ecfbc75-7fe2-4eb5-b7a9-e969a99c97f3" providerId="AD" clId="Web-{4DFC4767-3767-BB0F-FD17-96B8DBF47644}" dt="2021-02-19T18:06:43.091" v="255" actId="20577"/>
          <ac:spMkLst>
            <pc:docMk/>
            <pc:sldMk cId="661103448" sldId="276"/>
            <ac:spMk id="3" creationId="{90F5E2B9-B2C9-47B8-A558-9FBF6ED1FC29}"/>
          </ac:spMkLst>
        </pc:spChg>
        <pc:spChg chg="add del mod">
          <ac:chgData name="Wojciech Mętel" userId="S::s6965@horyzont.eu::2ecfbc75-7fe2-4eb5-b7a9-e969a99c97f3" providerId="AD" clId="Web-{4DFC4767-3767-BB0F-FD17-96B8DBF47644}" dt="2021-02-19T18:06:02.481" v="235"/>
          <ac:spMkLst>
            <pc:docMk/>
            <pc:sldMk cId="661103448" sldId="276"/>
            <ac:spMk id="10" creationId="{25D5D666-8D4C-4167-80DB-C495F708C5E2}"/>
          </ac:spMkLst>
        </pc:spChg>
        <pc:picChg chg="del">
          <ac:chgData name="Wojciech Mętel" userId="S::s6965@horyzont.eu::2ecfbc75-7fe2-4eb5-b7a9-e969a99c97f3" providerId="AD" clId="Web-{4DFC4767-3767-BB0F-FD17-96B8DBF47644}" dt="2021-02-19T18:03:45.542" v="233"/>
          <ac:picMkLst>
            <pc:docMk/>
            <pc:sldMk cId="661103448" sldId="276"/>
            <ac:picMk id="4" creationId="{218F0A22-39B0-4044-91EB-78464043C323}"/>
          </ac:picMkLst>
        </pc:picChg>
        <pc:picChg chg="del">
          <ac:chgData name="Wojciech Mętel" userId="S::s6965@horyzont.eu::2ecfbc75-7fe2-4eb5-b7a9-e969a99c97f3" providerId="AD" clId="Web-{4DFC4767-3767-BB0F-FD17-96B8DBF47644}" dt="2021-02-19T18:03:44.963" v="232"/>
          <ac:picMkLst>
            <pc:docMk/>
            <pc:sldMk cId="661103448" sldId="276"/>
            <ac:picMk id="5" creationId="{5CA97860-B007-4ABA-85C4-B193008862EE}"/>
          </ac:picMkLst>
        </pc:picChg>
        <pc:picChg chg="del">
          <ac:chgData name="Wojciech Mętel" userId="S::s6965@horyzont.eu::2ecfbc75-7fe2-4eb5-b7a9-e969a99c97f3" providerId="AD" clId="Web-{4DFC4767-3767-BB0F-FD17-96B8DBF47644}" dt="2021-02-19T18:03:46.088" v="234"/>
          <ac:picMkLst>
            <pc:docMk/>
            <pc:sldMk cId="661103448" sldId="276"/>
            <ac:picMk id="6" creationId="{50C5DEED-8E4E-4813-BA21-249D465828F5}"/>
          </ac:picMkLst>
        </pc:picChg>
        <pc:picChg chg="del">
          <ac:chgData name="Wojciech Mętel" userId="S::s6965@horyzont.eu::2ecfbc75-7fe2-4eb5-b7a9-e969a99c97f3" providerId="AD" clId="Web-{4DFC4767-3767-BB0F-FD17-96B8DBF47644}" dt="2021-02-19T18:03:44.245" v="231"/>
          <ac:picMkLst>
            <pc:docMk/>
            <pc:sldMk cId="661103448" sldId="276"/>
            <ac:picMk id="9" creationId="{D965E4A5-E444-484F-945A-D70DB1AC63AA}"/>
          </ac:picMkLst>
        </pc:picChg>
        <pc:picChg chg="add mod ord">
          <ac:chgData name="Wojciech Mętel" userId="S::s6965@horyzont.eu::2ecfbc75-7fe2-4eb5-b7a9-e969a99c97f3" providerId="AD" clId="Web-{4DFC4767-3767-BB0F-FD17-96B8DBF47644}" dt="2021-02-19T18:06:19.950" v="238" actId="1076"/>
          <ac:picMkLst>
            <pc:docMk/>
            <pc:sldMk cId="661103448" sldId="276"/>
            <ac:picMk id="11" creationId="{0C5D4061-353F-475C-9ADA-EEFD552052C8}"/>
          </ac:picMkLst>
        </pc:picChg>
      </pc:sldChg>
      <pc:sldChg chg="modSp add ord replId">
        <pc:chgData name="Wojciech Mętel" userId="S::s6965@horyzont.eu::2ecfbc75-7fe2-4eb5-b7a9-e969a99c97f3" providerId="AD" clId="Web-{4DFC4767-3767-BB0F-FD17-96B8DBF47644}" dt="2021-02-19T18:03:42.135" v="230" actId="20577"/>
        <pc:sldMkLst>
          <pc:docMk/>
          <pc:sldMk cId="478667653" sldId="277"/>
        </pc:sldMkLst>
        <pc:spChg chg="mod">
          <ac:chgData name="Wojciech Mętel" userId="S::s6965@horyzont.eu::2ecfbc75-7fe2-4eb5-b7a9-e969a99c97f3" providerId="AD" clId="Web-{4DFC4767-3767-BB0F-FD17-96B8DBF47644}" dt="2021-02-19T17:58:39.193" v="39" actId="20577"/>
          <ac:spMkLst>
            <pc:docMk/>
            <pc:sldMk cId="478667653" sldId="277"/>
            <ac:spMk id="2" creationId="{FD5FE790-D98D-4F7E-B3FE-FEFBE3FC449B}"/>
          </ac:spMkLst>
        </pc:spChg>
        <pc:spChg chg="mod">
          <ac:chgData name="Wojciech Mętel" userId="S::s6965@horyzont.eu::2ecfbc75-7fe2-4eb5-b7a9-e969a99c97f3" providerId="AD" clId="Web-{4DFC4767-3767-BB0F-FD17-96B8DBF47644}" dt="2021-02-19T18:03:42.135" v="230" actId="20577"/>
          <ac:spMkLst>
            <pc:docMk/>
            <pc:sldMk cId="478667653" sldId="277"/>
            <ac:spMk id="3" creationId="{5DC75F9C-F5F9-40F3-9C37-8E6E898B5EB9}"/>
          </ac:spMkLst>
        </pc:spChg>
      </pc:sldChg>
      <pc:sldChg chg="modSp add replId">
        <pc:chgData name="Wojciech Mętel" userId="S::s6965@horyzont.eu::2ecfbc75-7fe2-4eb5-b7a9-e969a99c97f3" providerId="AD" clId="Web-{4DFC4767-3767-BB0F-FD17-96B8DBF47644}" dt="2021-02-19T18:07:09.497" v="263"/>
        <pc:sldMkLst>
          <pc:docMk/>
          <pc:sldMk cId="1963269630" sldId="278"/>
        </pc:sldMkLst>
        <pc:spChg chg="mod">
          <ac:chgData name="Wojciech Mętel" userId="S::s6965@horyzont.eu::2ecfbc75-7fe2-4eb5-b7a9-e969a99c97f3" providerId="AD" clId="Web-{4DFC4767-3767-BB0F-FD17-96B8DBF47644}" dt="2021-02-19T18:06:57.747" v="262" actId="20577"/>
          <ac:spMkLst>
            <pc:docMk/>
            <pc:sldMk cId="1963269630" sldId="278"/>
            <ac:spMk id="3" creationId="{90F5E2B9-B2C9-47B8-A558-9FBF6ED1FC29}"/>
          </ac:spMkLst>
        </pc:spChg>
        <pc:picChg chg="mod">
          <ac:chgData name="Wojciech Mętel" userId="S::s6965@horyzont.eu::2ecfbc75-7fe2-4eb5-b7a9-e969a99c97f3" providerId="AD" clId="Web-{4DFC4767-3767-BB0F-FD17-96B8DBF47644}" dt="2021-02-19T18:07:09.497" v="263"/>
          <ac:picMkLst>
            <pc:docMk/>
            <pc:sldMk cId="1963269630" sldId="278"/>
            <ac:picMk id="11" creationId="{0C5D4061-353F-475C-9ADA-EEFD552052C8}"/>
          </ac:picMkLst>
        </pc:picChg>
      </pc:sldChg>
      <pc:sldChg chg="modSp add ord replId">
        <pc:chgData name="Wojciech Mętel" userId="S::s6965@horyzont.eu::2ecfbc75-7fe2-4eb5-b7a9-e969a99c97f3" providerId="AD" clId="Web-{4DFC4767-3767-BB0F-FD17-96B8DBF47644}" dt="2021-02-19T19:12:33.141" v="964" actId="20577"/>
        <pc:sldMkLst>
          <pc:docMk/>
          <pc:sldMk cId="4083722657" sldId="279"/>
        </pc:sldMkLst>
        <pc:spChg chg="mod">
          <ac:chgData name="Wojciech Mętel" userId="S::s6965@horyzont.eu::2ecfbc75-7fe2-4eb5-b7a9-e969a99c97f3" providerId="AD" clId="Web-{4DFC4767-3767-BB0F-FD17-96B8DBF47644}" dt="2021-02-19T18:08:27.576" v="280" actId="20577"/>
          <ac:spMkLst>
            <pc:docMk/>
            <pc:sldMk cId="4083722657" sldId="279"/>
            <ac:spMk id="2" creationId="{FD5FE790-D98D-4F7E-B3FE-FEFBE3FC449B}"/>
          </ac:spMkLst>
        </pc:spChg>
        <pc:spChg chg="mod">
          <ac:chgData name="Wojciech Mętel" userId="S::s6965@horyzont.eu::2ecfbc75-7fe2-4eb5-b7a9-e969a99c97f3" providerId="AD" clId="Web-{4DFC4767-3767-BB0F-FD17-96B8DBF47644}" dt="2021-02-19T19:12:33.141" v="964" actId="20577"/>
          <ac:spMkLst>
            <pc:docMk/>
            <pc:sldMk cId="4083722657" sldId="279"/>
            <ac:spMk id="3" creationId="{5DC75F9C-F5F9-40F3-9C37-8E6E898B5EB9}"/>
          </ac:spMkLst>
        </pc:spChg>
      </pc:sldChg>
      <pc:sldChg chg="modSp add replId">
        <pc:chgData name="Wojciech Mętel" userId="S::s6965@horyzont.eu::2ecfbc75-7fe2-4eb5-b7a9-e969a99c97f3" providerId="AD" clId="Web-{4DFC4767-3767-BB0F-FD17-96B8DBF47644}" dt="2021-02-19T18:28:25.341" v="773" actId="20577"/>
        <pc:sldMkLst>
          <pc:docMk/>
          <pc:sldMk cId="2474580317" sldId="280"/>
        </pc:sldMkLst>
        <pc:spChg chg="mod">
          <ac:chgData name="Wojciech Mętel" userId="S::s6965@horyzont.eu::2ecfbc75-7fe2-4eb5-b7a9-e969a99c97f3" providerId="AD" clId="Web-{4DFC4767-3767-BB0F-FD17-96B8DBF47644}" dt="2021-02-19T18:08:37.264" v="285" actId="20577"/>
          <ac:spMkLst>
            <pc:docMk/>
            <pc:sldMk cId="2474580317" sldId="280"/>
            <ac:spMk id="2" creationId="{FD5FE790-D98D-4F7E-B3FE-FEFBE3FC449B}"/>
          </ac:spMkLst>
        </pc:spChg>
        <pc:spChg chg="mod">
          <ac:chgData name="Wojciech Mętel" userId="S::s6965@horyzont.eu::2ecfbc75-7fe2-4eb5-b7a9-e969a99c97f3" providerId="AD" clId="Web-{4DFC4767-3767-BB0F-FD17-96B8DBF47644}" dt="2021-02-19T18:28:25.341" v="773" actId="20577"/>
          <ac:spMkLst>
            <pc:docMk/>
            <pc:sldMk cId="2474580317" sldId="280"/>
            <ac:spMk id="3" creationId="{5DC75F9C-F5F9-40F3-9C37-8E6E898B5EB9}"/>
          </ac:spMkLst>
        </pc:spChg>
      </pc:sldChg>
      <pc:sldChg chg="addSp delSp modSp new mod setBg">
        <pc:chgData name="Wojciech Mętel" userId="S::s6965@horyzont.eu::2ecfbc75-7fe2-4eb5-b7a9-e969a99c97f3" providerId="AD" clId="Web-{4DFC4767-3767-BB0F-FD17-96B8DBF47644}" dt="2021-02-19T18:28:49.404" v="790" actId="20577"/>
        <pc:sldMkLst>
          <pc:docMk/>
          <pc:sldMk cId="4276435622" sldId="281"/>
        </pc:sldMkLst>
        <pc:spChg chg="mod">
          <ac:chgData name="Wojciech Mętel" userId="S::s6965@horyzont.eu::2ecfbc75-7fe2-4eb5-b7a9-e969a99c97f3" providerId="AD" clId="Web-{4DFC4767-3767-BB0F-FD17-96B8DBF47644}" dt="2021-02-19T18:28:49.404" v="790" actId="20577"/>
          <ac:spMkLst>
            <pc:docMk/>
            <pc:sldMk cId="4276435622" sldId="281"/>
            <ac:spMk id="2" creationId="{CACF1C8F-8CB9-4147-878A-AFC4EBD67D6E}"/>
          </ac:spMkLst>
        </pc:spChg>
        <pc:spChg chg="del">
          <ac:chgData name="Wojciech Mętel" userId="S::s6965@horyzont.eu::2ecfbc75-7fe2-4eb5-b7a9-e969a99c97f3" providerId="AD" clId="Web-{4DFC4767-3767-BB0F-FD17-96B8DBF47644}" dt="2021-02-19T18:28:42.826" v="775"/>
          <ac:spMkLst>
            <pc:docMk/>
            <pc:sldMk cId="4276435622" sldId="281"/>
            <ac:spMk id="3" creationId="{18A7E311-5AA9-4B92-BD12-0949CE60B78F}"/>
          </ac:spMkLst>
        </pc:spChg>
        <pc:spChg chg="add">
          <ac:chgData name="Wojciech Mętel" userId="S::s6965@horyzont.eu::2ecfbc75-7fe2-4eb5-b7a9-e969a99c97f3" providerId="AD" clId="Web-{4DFC4767-3767-BB0F-FD17-96B8DBF47644}" dt="2021-02-19T18:28:42.826" v="775"/>
          <ac:spMkLst>
            <pc:docMk/>
            <pc:sldMk cId="4276435622" sldId="281"/>
            <ac:spMk id="8" creationId="{BC3E1C3D-633C-4756-B09B-9AD080714C9F}"/>
          </ac:spMkLst>
        </pc:spChg>
        <pc:spChg chg="add">
          <ac:chgData name="Wojciech Mętel" userId="S::s6965@horyzont.eu::2ecfbc75-7fe2-4eb5-b7a9-e969a99c97f3" providerId="AD" clId="Web-{4DFC4767-3767-BB0F-FD17-96B8DBF47644}" dt="2021-02-19T18:28:42.826" v="775"/>
          <ac:spMkLst>
            <pc:docMk/>
            <pc:sldMk cId="4276435622" sldId="281"/>
            <ac:spMk id="10" creationId="{1295DAF8-54BC-4834-A4B1-7DD2F7AFE5A3}"/>
          </ac:spMkLst>
        </pc:spChg>
      </pc:sldChg>
    </pc:docChg>
  </pc:docChgLst>
  <pc:docChgLst>
    <pc:chgData name="Wojciech Mętel" userId="S::s6965@horyzont.eu::2ecfbc75-7fe2-4eb5-b7a9-e969a99c97f3" providerId="AD" clId="Web-{564AE359-AC04-9585-3B59-2CF252C7F3D7}"/>
    <pc:docChg chg="addSld modSld sldOrd">
      <pc:chgData name="Wojciech Mętel" userId="S::s6965@horyzont.eu::2ecfbc75-7fe2-4eb5-b7a9-e969a99c97f3" providerId="AD" clId="Web-{564AE359-AC04-9585-3B59-2CF252C7F3D7}" dt="2021-02-17T16:53:44.597" v="300" actId="20577"/>
      <pc:docMkLst>
        <pc:docMk/>
      </pc:docMkLst>
      <pc:sldChg chg="modSp">
        <pc:chgData name="Wojciech Mętel" userId="S::s6965@horyzont.eu::2ecfbc75-7fe2-4eb5-b7a9-e969a99c97f3" providerId="AD" clId="Web-{564AE359-AC04-9585-3B59-2CF252C7F3D7}" dt="2021-02-17T16:39:29.922" v="18" actId="20577"/>
        <pc:sldMkLst>
          <pc:docMk/>
          <pc:sldMk cId="2258031393" sldId="259"/>
        </pc:sldMkLst>
        <pc:spChg chg="mod">
          <ac:chgData name="Wojciech Mętel" userId="S::s6965@horyzont.eu::2ecfbc75-7fe2-4eb5-b7a9-e969a99c97f3" providerId="AD" clId="Web-{564AE359-AC04-9585-3B59-2CF252C7F3D7}" dt="2021-02-17T16:39:29.922" v="18" actId="20577"/>
          <ac:spMkLst>
            <pc:docMk/>
            <pc:sldMk cId="2258031393" sldId="259"/>
            <ac:spMk id="3" creationId="{5DC75F9C-F5F9-40F3-9C37-8E6E898B5EB9}"/>
          </ac:spMkLst>
        </pc:spChg>
      </pc:sldChg>
      <pc:sldChg chg="addSp modSp">
        <pc:chgData name="Wojciech Mętel" userId="S::s6965@horyzont.eu::2ecfbc75-7fe2-4eb5-b7a9-e969a99c97f3" providerId="AD" clId="Web-{564AE359-AC04-9585-3B59-2CF252C7F3D7}" dt="2021-02-17T16:40:56.143" v="41" actId="20577"/>
        <pc:sldMkLst>
          <pc:docMk/>
          <pc:sldMk cId="3887657765" sldId="265"/>
        </pc:sldMkLst>
        <pc:spChg chg="add mod">
          <ac:chgData name="Wojciech Mętel" userId="S::s6965@horyzont.eu::2ecfbc75-7fe2-4eb5-b7a9-e969a99c97f3" providerId="AD" clId="Web-{564AE359-AC04-9585-3B59-2CF252C7F3D7}" dt="2021-02-17T16:40:56.143" v="41" actId="20577"/>
          <ac:spMkLst>
            <pc:docMk/>
            <pc:sldMk cId="3887657765" sldId="265"/>
            <ac:spMk id="3" creationId="{8C2ECBC6-5CED-4B0A-84D8-9EA54AE385A9}"/>
          </ac:spMkLst>
        </pc:spChg>
      </pc:sldChg>
      <pc:sldChg chg="addSp modSp">
        <pc:chgData name="Wojciech Mętel" userId="S::s6965@horyzont.eu::2ecfbc75-7fe2-4eb5-b7a9-e969a99c97f3" providerId="AD" clId="Web-{564AE359-AC04-9585-3B59-2CF252C7F3D7}" dt="2021-02-17T16:41:34.972" v="61" actId="20577"/>
        <pc:sldMkLst>
          <pc:docMk/>
          <pc:sldMk cId="189819608" sldId="267"/>
        </pc:sldMkLst>
        <pc:spChg chg="add mod">
          <ac:chgData name="Wojciech Mętel" userId="S::s6965@horyzont.eu::2ecfbc75-7fe2-4eb5-b7a9-e969a99c97f3" providerId="AD" clId="Web-{564AE359-AC04-9585-3B59-2CF252C7F3D7}" dt="2021-02-17T16:41:34.972" v="61" actId="20577"/>
          <ac:spMkLst>
            <pc:docMk/>
            <pc:sldMk cId="189819608" sldId="267"/>
            <ac:spMk id="3" creationId="{81A07396-AEDA-4E97-A851-74C6B75CA9E1}"/>
          </ac:spMkLst>
        </pc:spChg>
      </pc:sldChg>
      <pc:sldChg chg="addSp modSp">
        <pc:chgData name="Wojciech Mętel" userId="S::s6965@horyzont.eu::2ecfbc75-7fe2-4eb5-b7a9-e969a99c97f3" providerId="AD" clId="Web-{564AE359-AC04-9585-3B59-2CF252C7F3D7}" dt="2021-02-17T16:41:45.285" v="63" actId="20577"/>
        <pc:sldMkLst>
          <pc:docMk/>
          <pc:sldMk cId="3566314588" sldId="268"/>
        </pc:sldMkLst>
        <pc:spChg chg="add mod">
          <ac:chgData name="Wojciech Mętel" userId="S::s6965@horyzont.eu::2ecfbc75-7fe2-4eb5-b7a9-e969a99c97f3" providerId="AD" clId="Web-{564AE359-AC04-9585-3B59-2CF252C7F3D7}" dt="2021-02-17T16:41:45.285" v="63" actId="20577"/>
          <ac:spMkLst>
            <pc:docMk/>
            <pc:sldMk cId="3566314588" sldId="268"/>
            <ac:spMk id="3" creationId="{90F5E2B9-B2C9-47B8-A558-9FBF6ED1FC29}"/>
          </ac:spMkLst>
        </pc:spChg>
      </pc:sldChg>
      <pc:sldChg chg="modSp add ord replId">
        <pc:chgData name="Wojciech Mętel" userId="S::s6965@horyzont.eu::2ecfbc75-7fe2-4eb5-b7a9-e969a99c97f3" providerId="AD" clId="Web-{564AE359-AC04-9585-3B59-2CF252C7F3D7}" dt="2021-02-17T16:50:36.687" v="266" actId="20577"/>
        <pc:sldMkLst>
          <pc:docMk/>
          <pc:sldMk cId="656343097" sldId="269"/>
        </pc:sldMkLst>
        <pc:spChg chg="mod">
          <ac:chgData name="Wojciech Mętel" userId="S::s6965@horyzont.eu::2ecfbc75-7fe2-4eb5-b7a9-e969a99c97f3" providerId="AD" clId="Web-{564AE359-AC04-9585-3B59-2CF252C7F3D7}" dt="2021-02-17T16:43:02.427" v="65" actId="20577"/>
          <ac:spMkLst>
            <pc:docMk/>
            <pc:sldMk cId="656343097" sldId="269"/>
            <ac:spMk id="2" creationId="{FD5FE790-D98D-4F7E-B3FE-FEFBE3FC449B}"/>
          </ac:spMkLst>
        </pc:spChg>
        <pc:spChg chg="mod">
          <ac:chgData name="Wojciech Mętel" userId="S::s6965@horyzont.eu::2ecfbc75-7fe2-4eb5-b7a9-e969a99c97f3" providerId="AD" clId="Web-{564AE359-AC04-9585-3B59-2CF252C7F3D7}" dt="2021-02-17T16:50:36.687" v="266" actId="20577"/>
          <ac:spMkLst>
            <pc:docMk/>
            <pc:sldMk cId="656343097" sldId="269"/>
            <ac:spMk id="3" creationId="{5DC75F9C-F5F9-40F3-9C37-8E6E898B5EB9}"/>
          </ac:spMkLst>
        </pc:spChg>
      </pc:sldChg>
      <pc:sldChg chg="addSp delSp modSp add replId">
        <pc:chgData name="Wojciech Mętel" userId="S::s6965@horyzont.eu::2ecfbc75-7fe2-4eb5-b7a9-e969a99c97f3" providerId="AD" clId="Web-{564AE359-AC04-9585-3B59-2CF252C7F3D7}" dt="2021-02-17T16:44:00.366" v="101" actId="20577"/>
        <pc:sldMkLst>
          <pc:docMk/>
          <pc:sldMk cId="2555579981" sldId="270"/>
        </pc:sldMkLst>
        <pc:spChg chg="mod">
          <ac:chgData name="Wojciech Mętel" userId="S::s6965@horyzont.eu::2ecfbc75-7fe2-4eb5-b7a9-e969a99c97f3" providerId="AD" clId="Web-{564AE359-AC04-9585-3B59-2CF252C7F3D7}" dt="2021-02-17T16:44:00.366" v="101" actId="20577"/>
          <ac:spMkLst>
            <pc:docMk/>
            <pc:sldMk cId="2555579981" sldId="270"/>
            <ac:spMk id="3" creationId="{90F5E2B9-B2C9-47B8-A558-9FBF6ED1FC29}"/>
          </ac:spMkLst>
        </pc:spChg>
        <pc:spChg chg="add del mod">
          <ac:chgData name="Wojciech Mętel" userId="S::s6965@horyzont.eu::2ecfbc75-7fe2-4eb5-b7a9-e969a99c97f3" providerId="AD" clId="Web-{564AE359-AC04-9585-3B59-2CF252C7F3D7}" dt="2021-02-17T16:43:16.521" v="69"/>
          <ac:spMkLst>
            <pc:docMk/>
            <pc:sldMk cId="2555579981" sldId="270"/>
            <ac:spMk id="6" creationId="{F2E418B8-3963-475D-809C-F46FE25DC17A}"/>
          </ac:spMkLst>
        </pc:spChg>
        <pc:picChg chg="add del mod">
          <ac:chgData name="Wojciech Mętel" userId="S::s6965@horyzont.eu::2ecfbc75-7fe2-4eb5-b7a9-e969a99c97f3" providerId="AD" clId="Web-{564AE359-AC04-9585-3B59-2CF252C7F3D7}" dt="2021-02-17T16:43:32.350" v="70"/>
          <ac:picMkLst>
            <pc:docMk/>
            <pc:sldMk cId="2555579981" sldId="270"/>
            <ac:picMk id="4" creationId="{218F0A22-39B0-4044-91EB-78464043C323}"/>
          </ac:picMkLst>
        </pc:picChg>
      </pc:sldChg>
      <pc:sldChg chg="modSp add replId">
        <pc:chgData name="Wojciech Mętel" userId="S::s6965@horyzont.eu::2ecfbc75-7fe2-4eb5-b7a9-e969a99c97f3" providerId="AD" clId="Web-{564AE359-AC04-9585-3B59-2CF252C7F3D7}" dt="2021-02-17T16:45:06.117" v="141" actId="20577"/>
        <pc:sldMkLst>
          <pc:docMk/>
          <pc:sldMk cId="521088127" sldId="271"/>
        </pc:sldMkLst>
        <pc:spChg chg="mod">
          <ac:chgData name="Wojciech Mętel" userId="S::s6965@horyzont.eu::2ecfbc75-7fe2-4eb5-b7a9-e969a99c97f3" providerId="AD" clId="Web-{564AE359-AC04-9585-3B59-2CF252C7F3D7}" dt="2021-02-17T16:45:06.117" v="141" actId="20577"/>
          <ac:spMkLst>
            <pc:docMk/>
            <pc:sldMk cId="521088127" sldId="271"/>
            <ac:spMk id="3" creationId="{90F5E2B9-B2C9-47B8-A558-9FBF6ED1FC29}"/>
          </ac:spMkLst>
        </pc:spChg>
        <pc:picChg chg="mod">
          <ac:chgData name="Wojciech Mętel" userId="S::s6965@horyzont.eu::2ecfbc75-7fe2-4eb5-b7a9-e969a99c97f3" providerId="AD" clId="Web-{564AE359-AC04-9585-3B59-2CF252C7F3D7}" dt="2021-02-17T16:44:35.242" v="102"/>
          <ac:picMkLst>
            <pc:docMk/>
            <pc:sldMk cId="521088127" sldId="271"/>
            <ac:picMk id="4" creationId="{218F0A22-39B0-4044-91EB-78464043C323}"/>
          </ac:picMkLst>
        </pc:picChg>
      </pc:sldChg>
      <pc:sldChg chg="addSp modSp add ord replId">
        <pc:chgData name="Wojciech Mętel" userId="S::s6965@horyzont.eu::2ecfbc75-7fe2-4eb5-b7a9-e969a99c97f3" providerId="AD" clId="Web-{564AE359-AC04-9585-3B59-2CF252C7F3D7}" dt="2021-02-17T16:53:44.597" v="300" actId="20577"/>
        <pc:sldMkLst>
          <pc:docMk/>
          <pc:sldMk cId="1413807653" sldId="272"/>
        </pc:sldMkLst>
        <pc:spChg chg="mod">
          <ac:chgData name="Wojciech Mętel" userId="S::s6965@horyzont.eu::2ecfbc75-7fe2-4eb5-b7a9-e969a99c97f3" providerId="AD" clId="Web-{564AE359-AC04-9585-3B59-2CF252C7F3D7}" dt="2021-02-17T16:48:24.168" v="145" actId="20577"/>
          <ac:spMkLst>
            <pc:docMk/>
            <pc:sldMk cId="1413807653" sldId="272"/>
            <ac:spMk id="2" creationId="{7B5EB45E-F2F3-4E87-84FC-522102DBDA2D}"/>
          </ac:spMkLst>
        </pc:spChg>
        <pc:spChg chg="mod">
          <ac:chgData name="Wojciech Mętel" userId="S::s6965@horyzont.eu::2ecfbc75-7fe2-4eb5-b7a9-e969a99c97f3" providerId="AD" clId="Web-{564AE359-AC04-9585-3B59-2CF252C7F3D7}" dt="2021-02-17T16:53:44.597" v="300" actId="20577"/>
          <ac:spMkLst>
            <pc:docMk/>
            <pc:sldMk cId="1413807653" sldId="272"/>
            <ac:spMk id="3" creationId="{90F5E2B9-B2C9-47B8-A558-9FBF6ED1FC29}"/>
          </ac:spMkLst>
        </pc:spChg>
        <pc:picChg chg="mod">
          <ac:chgData name="Wojciech Mętel" userId="S::s6965@horyzont.eu::2ecfbc75-7fe2-4eb5-b7a9-e969a99c97f3" providerId="AD" clId="Web-{564AE359-AC04-9585-3B59-2CF252C7F3D7}" dt="2021-02-17T16:53:05.081" v="274"/>
          <ac:picMkLst>
            <pc:docMk/>
            <pc:sldMk cId="1413807653" sldId="272"/>
            <ac:picMk id="4" creationId="{218F0A22-39B0-4044-91EB-78464043C323}"/>
          </ac:picMkLst>
        </pc:picChg>
        <pc:picChg chg="add mod">
          <ac:chgData name="Wojciech Mętel" userId="S::s6965@horyzont.eu::2ecfbc75-7fe2-4eb5-b7a9-e969a99c97f3" providerId="AD" clId="Web-{564AE359-AC04-9585-3B59-2CF252C7F3D7}" dt="2021-02-17T16:52:29.674" v="272"/>
          <ac:picMkLst>
            <pc:docMk/>
            <pc:sldMk cId="1413807653" sldId="272"/>
            <ac:picMk id="5" creationId="{5CA97860-B007-4ABA-85C4-B193008862EE}"/>
          </ac:picMkLst>
        </pc:picChg>
      </pc:sldChg>
    </pc:docChg>
  </pc:docChgLst>
  <pc:docChgLst>
    <pc:chgData name="Maciej  Szymczak" userId="S::s6950@horyzont.eu::6228da14-781a-4b07-81bc-10c7e2470e04" providerId="AD" clId="Web-{865C6D32-0875-4199-9495-5707A8BE4D99}"/>
    <pc:docChg chg="modSld">
      <pc:chgData name="Maciej  Szymczak" userId="S::s6950@horyzont.eu::6228da14-781a-4b07-81bc-10c7e2470e04" providerId="AD" clId="Web-{865C6D32-0875-4199-9495-5707A8BE4D99}" dt="2021-02-19T18:53:36.144" v="5" actId="20577"/>
      <pc:docMkLst>
        <pc:docMk/>
      </pc:docMkLst>
      <pc:sldChg chg="modSp">
        <pc:chgData name="Maciej  Szymczak" userId="S::s6950@horyzont.eu::6228da14-781a-4b07-81bc-10c7e2470e04" providerId="AD" clId="Web-{865C6D32-0875-4199-9495-5707A8BE4D99}" dt="2021-02-19T18:53:36.144" v="5" actId="20577"/>
        <pc:sldMkLst>
          <pc:docMk/>
          <pc:sldMk cId="4083722657" sldId="279"/>
        </pc:sldMkLst>
        <pc:spChg chg="mod">
          <ac:chgData name="Maciej  Szymczak" userId="S::s6950@horyzont.eu::6228da14-781a-4b07-81bc-10c7e2470e04" providerId="AD" clId="Web-{865C6D32-0875-4199-9495-5707A8BE4D99}" dt="2021-02-19T18:53:36.144" v="5" actId="20577"/>
          <ac:spMkLst>
            <pc:docMk/>
            <pc:sldMk cId="4083722657" sldId="279"/>
            <ac:spMk id="3" creationId="{5DC75F9C-F5F9-40F3-9C37-8E6E898B5EB9}"/>
          </ac:spMkLst>
        </pc:spChg>
      </pc:sldChg>
    </pc:docChg>
  </pc:docChgLst>
  <pc:docChgLst>
    <pc:chgData name="Wojciech Mętel" userId="S::s6965@horyzont.eu::2ecfbc75-7fe2-4eb5-b7a9-e969a99c97f3" providerId="AD" clId="Web-{49373FAF-ADFB-8D5B-1138-81E3614AA8D5}"/>
    <pc:docChg chg="addSld delSld modSld sldOrd">
      <pc:chgData name="Wojciech Mętel" userId="S::s6965@horyzont.eu::2ecfbc75-7fe2-4eb5-b7a9-e969a99c97f3" providerId="AD" clId="Web-{49373FAF-ADFB-8D5B-1138-81E3614AA8D5}" dt="2021-02-17T16:37:53.277" v="479"/>
      <pc:docMkLst>
        <pc:docMk/>
      </pc:docMkLst>
      <pc:sldChg chg="modSp">
        <pc:chgData name="Wojciech Mętel" userId="S::s6965@horyzont.eu::2ecfbc75-7fe2-4eb5-b7a9-e969a99c97f3" providerId="AD" clId="Web-{49373FAF-ADFB-8D5B-1138-81E3614AA8D5}" dt="2021-02-17T16:09:39.498" v="28" actId="20577"/>
        <pc:sldMkLst>
          <pc:docMk/>
          <pc:sldMk cId="2258031393" sldId="259"/>
        </pc:sldMkLst>
        <pc:spChg chg="mod">
          <ac:chgData name="Wojciech Mętel" userId="S::s6965@horyzont.eu::2ecfbc75-7fe2-4eb5-b7a9-e969a99c97f3" providerId="AD" clId="Web-{49373FAF-ADFB-8D5B-1138-81E3614AA8D5}" dt="2021-02-17T16:09:39.498" v="28" actId="20577"/>
          <ac:spMkLst>
            <pc:docMk/>
            <pc:sldMk cId="2258031393" sldId="259"/>
            <ac:spMk id="2" creationId="{FD5FE790-D98D-4F7E-B3FE-FEFBE3FC449B}"/>
          </ac:spMkLst>
        </pc:spChg>
      </pc:sldChg>
      <pc:sldChg chg="modSp add del">
        <pc:chgData name="Wojciech Mętel" userId="S::s6965@horyzont.eu::2ecfbc75-7fe2-4eb5-b7a9-e969a99c97f3" providerId="AD" clId="Web-{49373FAF-ADFB-8D5B-1138-81E3614AA8D5}" dt="2021-02-17T16:36:09.087" v="475"/>
        <pc:sldMkLst>
          <pc:docMk/>
          <pc:sldMk cId="1272470224" sldId="261"/>
        </pc:sldMkLst>
        <pc:spChg chg="mod">
          <ac:chgData name="Wojciech Mętel" userId="S::s6965@horyzont.eu::2ecfbc75-7fe2-4eb5-b7a9-e969a99c97f3" providerId="AD" clId="Web-{49373FAF-ADFB-8D5B-1138-81E3614AA8D5}" dt="2021-02-17T16:08:06.042" v="18" actId="20577"/>
          <ac:spMkLst>
            <pc:docMk/>
            <pc:sldMk cId="1272470224" sldId="261"/>
            <ac:spMk id="2" creationId="{8E0602F6-CE10-4BC5-B4A1-86DF880BEDD0}"/>
          </ac:spMkLst>
        </pc:spChg>
        <pc:spChg chg="mod">
          <ac:chgData name="Wojciech Mętel" userId="S::s6965@horyzont.eu::2ecfbc75-7fe2-4eb5-b7a9-e969a99c97f3" providerId="AD" clId="Web-{49373FAF-ADFB-8D5B-1138-81E3614AA8D5}" dt="2021-02-17T16:09:48.826" v="34" actId="20577"/>
          <ac:spMkLst>
            <pc:docMk/>
            <pc:sldMk cId="1272470224" sldId="261"/>
            <ac:spMk id="3" creationId="{A5EB57BB-325D-4E2A-9B85-3EDBF009773B}"/>
          </ac:spMkLst>
        </pc:spChg>
      </pc:sldChg>
      <pc:sldChg chg="new add del">
        <pc:chgData name="Wojciech Mętel" userId="S::s6965@horyzont.eu::2ecfbc75-7fe2-4eb5-b7a9-e969a99c97f3" providerId="AD" clId="Web-{49373FAF-ADFB-8D5B-1138-81E3614AA8D5}" dt="2021-02-17T16:09:52.732" v="37"/>
        <pc:sldMkLst>
          <pc:docMk/>
          <pc:sldMk cId="731667476" sldId="262"/>
        </pc:sldMkLst>
      </pc:sldChg>
      <pc:sldChg chg="modSp new del ord">
        <pc:chgData name="Wojciech Mętel" userId="S::s6965@horyzont.eu::2ecfbc75-7fe2-4eb5-b7a9-e969a99c97f3" providerId="AD" clId="Web-{49373FAF-ADFB-8D5B-1138-81E3614AA8D5}" dt="2021-02-17T16:07:56.136" v="17"/>
        <pc:sldMkLst>
          <pc:docMk/>
          <pc:sldMk cId="2084472649" sldId="263"/>
        </pc:sldMkLst>
        <pc:spChg chg="mod">
          <ac:chgData name="Wojciech Mętel" userId="S::s6965@horyzont.eu::2ecfbc75-7fe2-4eb5-b7a9-e969a99c97f3" providerId="AD" clId="Web-{49373FAF-ADFB-8D5B-1138-81E3614AA8D5}" dt="2021-02-17T16:07:33.729" v="14" actId="14100"/>
          <ac:spMkLst>
            <pc:docMk/>
            <pc:sldMk cId="2084472649" sldId="263"/>
            <ac:spMk id="2" creationId="{31480C64-2AD7-40F6-B565-5F114746DBF4}"/>
          </ac:spMkLst>
        </pc:spChg>
        <pc:spChg chg="mod">
          <ac:chgData name="Wojciech Mętel" userId="S::s6965@horyzont.eu::2ecfbc75-7fe2-4eb5-b7a9-e969a99c97f3" providerId="AD" clId="Web-{49373FAF-ADFB-8D5B-1138-81E3614AA8D5}" dt="2021-02-17T16:07:23.526" v="9" actId="20577"/>
          <ac:spMkLst>
            <pc:docMk/>
            <pc:sldMk cId="2084472649" sldId="263"/>
            <ac:spMk id="3" creationId="{1FE0E247-CB90-4878-8323-F2F02233AD7A}"/>
          </ac:spMkLst>
        </pc:spChg>
      </pc:sldChg>
      <pc:sldChg chg="modSp add replId">
        <pc:chgData name="Wojciech Mętel" userId="S::s6965@horyzont.eu::2ecfbc75-7fe2-4eb5-b7a9-e969a99c97f3" providerId="AD" clId="Web-{49373FAF-ADFB-8D5B-1138-81E3614AA8D5}" dt="2021-02-17T16:11:19.453" v="135" actId="20577"/>
        <pc:sldMkLst>
          <pc:docMk/>
          <pc:sldMk cId="1449943022" sldId="264"/>
        </pc:sldMkLst>
        <pc:spChg chg="mod">
          <ac:chgData name="Wojciech Mętel" userId="S::s6965@horyzont.eu::2ecfbc75-7fe2-4eb5-b7a9-e969a99c97f3" providerId="AD" clId="Web-{49373FAF-ADFB-8D5B-1138-81E3614AA8D5}" dt="2021-02-17T16:10:09.999" v="45" actId="20577"/>
          <ac:spMkLst>
            <pc:docMk/>
            <pc:sldMk cId="1449943022" sldId="264"/>
            <ac:spMk id="2" creationId="{FD5FE790-D98D-4F7E-B3FE-FEFBE3FC449B}"/>
          </ac:spMkLst>
        </pc:spChg>
        <pc:spChg chg="mod">
          <ac:chgData name="Wojciech Mętel" userId="S::s6965@horyzont.eu::2ecfbc75-7fe2-4eb5-b7a9-e969a99c97f3" providerId="AD" clId="Web-{49373FAF-ADFB-8D5B-1138-81E3614AA8D5}" dt="2021-02-17T16:11:19.453" v="135" actId="20577"/>
          <ac:spMkLst>
            <pc:docMk/>
            <pc:sldMk cId="1449943022" sldId="264"/>
            <ac:spMk id="3" creationId="{5DC75F9C-F5F9-40F3-9C37-8E6E898B5EB9}"/>
          </ac:spMkLst>
        </pc:spChg>
      </pc:sldChg>
      <pc:sldChg chg="add del replId">
        <pc:chgData name="Wojciech Mętel" userId="S::s6965@horyzont.eu::2ecfbc75-7fe2-4eb5-b7a9-e969a99c97f3" providerId="AD" clId="Web-{49373FAF-ADFB-8D5B-1138-81E3614AA8D5}" dt="2021-02-17T16:09:58.733" v="38"/>
        <pc:sldMkLst>
          <pc:docMk/>
          <pc:sldMk cId="2426115011" sldId="265"/>
        </pc:sldMkLst>
      </pc:sldChg>
      <pc:sldChg chg="addSp delSp modSp new mod setBg setClrOvrMap">
        <pc:chgData name="Wojciech Mętel" userId="S::s6965@horyzont.eu::2ecfbc75-7fe2-4eb5-b7a9-e969a99c97f3" providerId="AD" clId="Web-{49373FAF-ADFB-8D5B-1138-81E3614AA8D5}" dt="2021-02-17T16:14:30.677" v="151" actId="14100"/>
        <pc:sldMkLst>
          <pc:docMk/>
          <pc:sldMk cId="3887657765" sldId="265"/>
        </pc:sldMkLst>
        <pc:spChg chg="mod">
          <ac:chgData name="Wojciech Mętel" userId="S::s6965@horyzont.eu::2ecfbc75-7fe2-4eb5-b7a9-e969a99c97f3" providerId="AD" clId="Web-{49373FAF-ADFB-8D5B-1138-81E3614AA8D5}" dt="2021-02-17T16:14:04.848" v="149" actId="20577"/>
          <ac:spMkLst>
            <pc:docMk/>
            <pc:sldMk cId="3887657765" sldId="265"/>
            <ac:spMk id="2" creationId="{7B5EB45E-F2F3-4E87-84FC-522102DBDA2D}"/>
          </ac:spMkLst>
        </pc:spChg>
        <pc:spChg chg="del mod">
          <ac:chgData name="Wojciech Mętel" userId="S::s6965@horyzont.eu::2ecfbc75-7fe2-4eb5-b7a9-e969a99c97f3" providerId="AD" clId="Web-{49373FAF-ADFB-8D5B-1138-81E3614AA8D5}" dt="2021-02-17T16:14:21.661" v="150"/>
          <ac:spMkLst>
            <pc:docMk/>
            <pc:sldMk cId="3887657765" sldId="265"/>
            <ac:spMk id="3" creationId="{6E31D5A0-2ADE-414D-AE4B-3E76CD34BD43}"/>
          </ac:spMkLst>
        </pc:spChg>
        <pc:spChg chg="add">
          <ac:chgData name="Wojciech Mętel" userId="S::s6965@horyzont.eu::2ecfbc75-7fe2-4eb5-b7a9-e969a99c97f3" providerId="AD" clId="Web-{49373FAF-ADFB-8D5B-1138-81E3614AA8D5}" dt="2021-02-17T16:11:57.142" v="137"/>
          <ac:spMkLst>
            <pc:docMk/>
            <pc:sldMk cId="3887657765" sldId="265"/>
            <ac:spMk id="8" creationId="{FB403EBD-907E-4D59-98D4-A72CD1063C62}"/>
          </ac:spMkLst>
        </pc:spChg>
        <pc:picChg chg="add mod ord">
          <ac:chgData name="Wojciech Mętel" userId="S::s6965@horyzont.eu::2ecfbc75-7fe2-4eb5-b7a9-e969a99c97f3" providerId="AD" clId="Web-{49373FAF-ADFB-8D5B-1138-81E3614AA8D5}" dt="2021-02-17T16:14:30.677" v="151" actId="14100"/>
          <ac:picMkLst>
            <pc:docMk/>
            <pc:sldMk cId="3887657765" sldId="265"/>
            <ac:picMk id="4" creationId="{218F0A22-39B0-4044-91EB-78464043C323}"/>
          </ac:picMkLst>
        </pc:picChg>
      </pc:sldChg>
      <pc:sldChg chg="modSp add replId">
        <pc:chgData name="Wojciech Mętel" userId="S::s6965@horyzont.eu::2ecfbc75-7fe2-4eb5-b7a9-e969a99c97f3" providerId="AD" clId="Web-{49373FAF-ADFB-8D5B-1138-81E3614AA8D5}" dt="2021-02-17T16:35:37.055" v="474" actId="20577"/>
        <pc:sldMkLst>
          <pc:docMk/>
          <pc:sldMk cId="32987576" sldId="266"/>
        </pc:sldMkLst>
        <pc:spChg chg="mod">
          <ac:chgData name="Wojciech Mętel" userId="S::s6965@horyzont.eu::2ecfbc75-7fe2-4eb5-b7a9-e969a99c97f3" providerId="AD" clId="Web-{49373FAF-ADFB-8D5B-1138-81E3614AA8D5}" dt="2021-02-17T16:35:37.055" v="474" actId="20577"/>
          <ac:spMkLst>
            <pc:docMk/>
            <pc:sldMk cId="32987576" sldId="266"/>
            <ac:spMk id="3" creationId="{5DC75F9C-F5F9-40F3-9C37-8E6E898B5EB9}"/>
          </ac:spMkLst>
        </pc:spChg>
      </pc:sldChg>
      <pc:sldChg chg="modSp add replId">
        <pc:chgData name="Wojciech Mętel" userId="S::s6965@horyzont.eu::2ecfbc75-7fe2-4eb5-b7a9-e969a99c97f3" providerId="AD" clId="Web-{49373FAF-ADFB-8D5B-1138-81E3614AA8D5}" dt="2021-02-17T16:37:20.776" v="478"/>
        <pc:sldMkLst>
          <pc:docMk/>
          <pc:sldMk cId="189819608" sldId="267"/>
        </pc:sldMkLst>
        <pc:picChg chg="mod">
          <ac:chgData name="Wojciech Mętel" userId="S::s6965@horyzont.eu::2ecfbc75-7fe2-4eb5-b7a9-e969a99c97f3" providerId="AD" clId="Web-{49373FAF-ADFB-8D5B-1138-81E3614AA8D5}" dt="2021-02-17T16:37:20.776" v="478"/>
          <ac:picMkLst>
            <pc:docMk/>
            <pc:sldMk cId="189819608" sldId="267"/>
            <ac:picMk id="4" creationId="{218F0A22-39B0-4044-91EB-78464043C323}"/>
          </ac:picMkLst>
        </pc:picChg>
      </pc:sldChg>
      <pc:sldChg chg="modSp add replId">
        <pc:chgData name="Wojciech Mętel" userId="S::s6965@horyzont.eu::2ecfbc75-7fe2-4eb5-b7a9-e969a99c97f3" providerId="AD" clId="Web-{49373FAF-ADFB-8D5B-1138-81E3614AA8D5}" dt="2021-02-17T16:37:53.277" v="479"/>
        <pc:sldMkLst>
          <pc:docMk/>
          <pc:sldMk cId="3566314588" sldId="268"/>
        </pc:sldMkLst>
        <pc:picChg chg="mod">
          <ac:chgData name="Wojciech Mętel" userId="S::s6965@horyzont.eu::2ecfbc75-7fe2-4eb5-b7a9-e969a99c97f3" providerId="AD" clId="Web-{49373FAF-ADFB-8D5B-1138-81E3614AA8D5}" dt="2021-02-17T16:37:53.277" v="479"/>
          <ac:picMkLst>
            <pc:docMk/>
            <pc:sldMk cId="3566314588" sldId="268"/>
            <ac:picMk id="4" creationId="{218F0A22-39B0-4044-91EB-78464043C323}"/>
          </ac:picMkLst>
        </pc:picChg>
      </pc:sldChg>
    </pc:docChg>
  </pc:docChgLst>
  <pc:docChgLst>
    <pc:chgData name="Wojciech Mętel" userId="S::s6965@horyzont.eu::2ecfbc75-7fe2-4eb5-b7a9-e969a99c97f3" providerId="AD" clId="Web-{5C138141-442E-D09A-34E2-88D6EEB45521}"/>
    <pc:docChg chg="addSld modSld">
      <pc:chgData name="Wojciech Mętel" userId="S::s6965@horyzont.eu::2ecfbc75-7fe2-4eb5-b7a9-e969a99c97f3" providerId="AD" clId="Web-{5C138141-442E-D09A-34E2-88D6EEB45521}" dt="2021-02-17T21:00:07.381" v="52"/>
      <pc:docMkLst>
        <pc:docMk/>
      </pc:docMkLst>
      <pc:sldChg chg="add replId">
        <pc:chgData name="Wojciech Mętel" userId="S::s6965@horyzont.eu::2ecfbc75-7fe2-4eb5-b7a9-e969a99c97f3" providerId="AD" clId="Web-{5C138141-442E-D09A-34E2-88D6EEB45521}" dt="2021-02-17T20:47:31.918" v="0"/>
        <pc:sldMkLst>
          <pc:docMk/>
          <pc:sldMk cId="1982147941" sldId="273"/>
        </pc:sldMkLst>
      </pc:sldChg>
      <pc:sldChg chg="addSp modSp add replId">
        <pc:chgData name="Wojciech Mętel" userId="S::s6965@horyzont.eu::2ecfbc75-7fe2-4eb5-b7a9-e969a99c97f3" providerId="AD" clId="Web-{5C138141-442E-D09A-34E2-88D6EEB45521}" dt="2021-02-17T20:58:44.864" v="46" actId="20577"/>
        <pc:sldMkLst>
          <pc:docMk/>
          <pc:sldMk cId="2195072115" sldId="274"/>
        </pc:sldMkLst>
        <pc:spChg chg="mod">
          <ac:chgData name="Wojciech Mętel" userId="S::s6965@horyzont.eu::2ecfbc75-7fe2-4eb5-b7a9-e969a99c97f3" providerId="AD" clId="Web-{5C138141-442E-D09A-34E2-88D6EEB45521}" dt="2021-02-17T20:58:44.864" v="46" actId="20577"/>
          <ac:spMkLst>
            <pc:docMk/>
            <pc:sldMk cId="2195072115" sldId="274"/>
            <ac:spMk id="3" creationId="{90F5E2B9-B2C9-47B8-A558-9FBF6ED1FC29}"/>
          </ac:spMkLst>
        </pc:spChg>
        <pc:picChg chg="mod">
          <ac:chgData name="Wojciech Mętel" userId="S::s6965@horyzont.eu::2ecfbc75-7fe2-4eb5-b7a9-e969a99c97f3" providerId="AD" clId="Web-{5C138141-442E-D09A-34E2-88D6EEB45521}" dt="2021-02-17T20:53:31.532" v="5" actId="1076"/>
          <ac:picMkLst>
            <pc:docMk/>
            <pc:sldMk cId="2195072115" sldId="274"/>
            <ac:picMk id="4" creationId="{218F0A22-39B0-4044-91EB-78464043C323}"/>
          </ac:picMkLst>
        </pc:picChg>
        <pc:picChg chg="mod">
          <ac:chgData name="Wojciech Mętel" userId="S::s6965@horyzont.eu::2ecfbc75-7fe2-4eb5-b7a9-e969a99c97f3" providerId="AD" clId="Web-{5C138141-442E-D09A-34E2-88D6EEB45521}" dt="2021-02-17T20:53:29.360" v="4" actId="1076"/>
          <ac:picMkLst>
            <pc:docMk/>
            <pc:sldMk cId="2195072115" sldId="274"/>
            <ac:picMk id="5" creationId="{5CA97860-B007-4ABA-85C4-B193008862EE}"/>
          </ac:picMkLst>
        </pc:picChg>
        <pc:picChg chg="add mod">
          <ac:chgData name="Wojciech Mętel" userId="S::s6965@horyzont.eu::2ecfbc75-7fe2-4eb5-b7a9-e969a99c97f3" providerId="AD" clId="Web-{5C138141-442E-D09A-34E2-88D6EEB45521}" dt="2021-02-17T20:54:07.283" v="11"/>
          <ac:picMkLst>
            <pc:docMk/>
            <pc:sldMk cId="2195072115" sldId="274"/>
            <ac:picMk id="6" creationId="{50C5DEED-8E4E-4813-BA21-249D465828F5}"/>
          </ac:picMkLst>
        </pc:picChg>
        <pc:picChg chg="add mod">
          <ac:chgData name="Wojciech Mętel" userId="S::s6965@horyzont.eu::2ecfbc75-7fe2-4eb5-b7a9-e969a99c97f3" providerId="AD" clId="Web-{5C138141-442E-D09A-34E2-88D6EEB45521}" dt="2021-02-17T20:53:54.251" v="10"/>
          <ac:picMkLst>
            <pc:docMk/>
            <pc:sldMk cId="2195072115" sldId="274"/>
            <ac:picMk id="9" creationId="{D965E4A5-E444-484F-945A-D70DB1AC63AA}"/>
          </ac:picMkLst>
        </pc:picChg>
      </pc:sldChg>
      <pc:sldChg chg="modSp add replId">
        <pc:chgData name="Wojciech Mętel" userId="S::s6965@horyzont.eu::2ecfbc75-7fe2-4eb5-b7a9-e969a99c97f3" providerId="AD" clId="Web-{5C138141-442E-D09A-34E2-88D6EEB45521}" dt="2021-02-17T20:59:44.677" v="51"/>
        <pc:sldMkLst>
          <pc:docMk/>
          <pc:sldMk cId="3268433058" sldId="275"/>
        </pc:sldMkLst>
        <pc:spChg chg="mod">
          <ac:chgData name="Wojciech Mętel" userId="S::s6965@horyzont.eu::2ecfbc75-7fe2-4eb5-b7a9-e969a99c97f3" providerId="AD" clId="Web-{5C138141-442E-D09A-34E2-88D6EEB45521}" dt="2021-02-17T20:58:52.349" v="47" actId="20577"/>
          <ac:spMkLst>
            <pc:docMk/>
            <pc:sldMk cId="3268433058" sldId="275"/>
            <ac:spMk id="3" creationId="{90F5E2B9-B2C9-47B8-A558-9FBF6ED1FC29}"/>
          </ac:spMkLst>
        </pc:spChg>
        <pc:picChg chg="mod">
          <ac:chgData name="Wojciech Mętel" userId="S::s6965@horyzont.eu::2ecfbc75-7fe2-4eb5-b7a9-e969a99c97f3" providerId="AD" clId="Web-{5C138141-442E-D09A-34E2-88D6EEB45521}" dt="2021-02-17T20:59:16.552" v="49"/>
          <ac:picMkLst>
            <pc:docMk/>
            <pc:sldMk cId="3268433058" sldId="275"/>
            <ac:picMk id="4" creationId="{218F0A22-39B0-4044-91EB-78464043C323}"/>
          </ac:picMkLst>
        </pc:picChg>
        <pc:picChg chg="mod">
          <ac:chgData name="Wojciech Mętel" userId="S::s6965@horyzont.eu::2ecfbc75-7fe2-4eb5-b7a9-e969a99c97f3" providerId="AD" clId="Web-{5C138141-442E-D09A-34E2-88D6EEB45521}" dt="2021-02-17T20:59:05.396" v="48"/>
          <ac:picMkLst>
            <pc:docMk/>
            <pc:sldMk cId="3268433058" sldId="275"/>
            <ac:picMk id="5" creationId="{5CA97860-B007-4ABA-85C4-B193008862EE}"/>
          </ac:picMkLst>
        </pc:picChg>
        <pc:picChg chg="mod">
          <ac:chgData name="Wojciech Mętel" userId="S::s6965@horyzont.eu::2ecfbc75-7fe2-4eb5-b7a9-e969a99c97f3" providerId="AD" clId="Web-{5C138141-442E-D09A-34E2-88D6EEB45521}" dt="2021-02-17T20:59:44.677" v="51"/>
          <ac:picMkLst>
            <pc:docMk/>
            <pc:sldMk cId="3268433058" sldId="275"/>
            <ac:picMk id="6" creationId="{50C5DEED-8E4E-4813-BA21-249D465828F5}"/>
          </ac:picMkLst>
        </pc:picChg>
        <pc:picChg chg="mod">
          <ac:chgData name="Wojciech Mętel" userId="S::s6965@horyzont.eu::2ecfbc75-7fe2-4eb5-b7a9-e969a99c97f3" providerId="AD" clId="Web-{5C138141-442E-D09A-34E2-88D6EEB45521}" dt="2021-02-17T20:59:26.646" v="50"/>
          <ac:picMkLst>
            <pc:docMk/>
            <pc:sldMk cId="3268433058" sldId="275"/>
            <ac:picMk id="9" creationId="{D965E4A5-E444-484F-945A-D70DB1AC63AA}"/>
          </ac:picMkLst>
        </pc:picChg>
      </pc:sldChg>
      <pc:sldChg chg="add replId">
        <pc:chgData name="Wojciech Mętel" userId="S::s6965@horyzont.eu::2ecfbc75-7fe2-4eb5-b7a9-e969a99c97f3" providerId="AD" clId="Web-{5C138141-442E-D09A-34E2-88D6EEB45521}" dt="2021-02-17T21:00:07.381" v="52"/>
        <pc:sldMkLst>
          <pc:docMk/>
          <pc:sldMk cId="661103448" sldId="276"/>
        </pc:sldMkLst>
      </pc:sldChg>
    </pc:docChg>
  </pc:docChgLst>
  <pc:docChgLst>
    <pc:chgData name="Wojciech Mętel" userId="S::s6965@horyzont.eu::2ecfbc75-7fe2-4eb5-b7a9-e969a99c97f3" providerId="AD" clId="Web-{14BAE832-017F-45F4-9835-F40618507436}"/>
    <pc:docChg chg="addSld modSld">
      <pc:chgData name="Wojciech Mętel" userId="S::s6965@horyzont.eu::2ecfbc75-7fe2-4eb5-b7a9-e969a99c97f3" providerId="AD" clId="Web-{14BAE832-017F-45F4-9835-F40618507436}" dt="2021-02-16T19:21:02.222" v="244" actId="20577"/>
      <pc:docMkLst>
        <pc:docMk/>
      </pc:docMkLst>
      <pc:sldChg chg="modSp">
        <pc:chgData name="Wojciech Mętel" userId="S::s6965@horyzont.eu::2ecfbc75-7fe2-4eb5-b7a9-e969a99c97f3" providerId="AD" clId="Web-{14BAE832-017F-45F4-9835-F40618507436}" dt="2021-02-16T18:56:11.514" v="86" actId="20577"/>
        <pc:sldMkLst>
          <pc:docMk/>
          <pc:sldMk cId="1194440229" sldId="256"/>
        </pc:sldMkLst>
        <pc:spChg chg="mod">
          <ac:chgData name="Wojciech Mętel" userId="S::s6965@horyzont.eu::2ecfbc75-7fe2-4eb5-b7a9-e969a99c97f3" providerId="AD" clId="Web-{14BAE832-017F-45F4-9835-F40618507436}" dt="2021-02-16T18:56:11.514" v="86" actId="20577"/>
          <ac:spMkLst>
            <pc:docMk/>
            <pc:sldMk cId="1194440229" sldId="256"/>
            <ac:spMk id="2" creationId="{00000000-0000-0000-0000-000000000000}"/>
          </ac:spMkLst>
        </pc:spChg>
        <pc:spChg chg="mod">
          <ac:chgData name="Wojciech Mętel" userId="S::s6965@horyzont.eu::2ecfbc75-7fe2-4eb5-b7a9-e969a99c97f3" providerId="AD" clId="Web-{14BAE832-017F-45F4-9835-F40618507436}" dt="2021-02-16T18:54:24.652" v="50" actId="20577"/>
          <ac:spMkLst>
            <pc:docMk/>
            <pc:sldMk cId="1194440229" sldId="256"/>
            <ac:spMk id="3" creationId="{00000000-0000-0000-0000-000000000000}"/>
          </ac:spMkLst>
        </pc:spChg>
      </pc:sldChg>
      <pc:sldChg chg="modSp new">
        <pc:chgData name="Wojciech Mętel" userId="S::s6965@horyzont.eu::2ecfbc75-7fe2-4eb5-b7a9-e969a99c97f3" providerId="AD" clId="Web-{14BAE832-017F-45F4-9835-F40618507436}" dt="2021-02-16T19:20:22.690" v="219" actId="20577"/>
        <pc:sldMkLst>
          <pc:docMk/>
          <pc:sldMk cId="36012582" sldId="257"/>
        </pc:sldMkLst>
        <pc:spChg chg="mod">
          <ac:chgData name="Wojciech Mętel" userId="S::s6965@horyzont.eu::2ecfbc75-7fe2-4eb5-b7a9-e969a99c97f3" providerId="AD" clId="Web-{14BAE832-017F-45F4-9835-F40618507436}" dt="2021-02-16T19:02:09.773" v="102" actId="20577"/>
          <ac:spMkLst>
            <pc:docMk/>
            <pc:sldMk cId="36012582" sldId="257"/>
            <ac:spMk id="2" creationId="{EB5798F9-BA66-47C6-A658-F97698CE4CEE}"/>
          </ac:spMkLst>
        </pc:spChg>
        <pc:spChg chg="mod">
          <ac:chgData name="Wojciech Mętel" userId="S::s6965@horyzont.eu::2ecfbc75-7fe2-4eb5-b7a9-e969a99c97f3" providerId="AD" clId="Web-{14BAE832-017F-45F4-9835-F40618507436}" dt="2021-02-16T19:20:22.690" v="219" actId="20577"/>
          <ac:spMkLst>
            <pc:docMk/>
            <pc:sldMk cId="36012582" sldId="257"/>
            <ac:spMk id="3" creationId="{EA3823DD-59C8-4F07-AF68-BC89C602DC2F}"/>
          </ac:spMkLst>
        </pc:spChg>
      </pc:sldChg>
      <pc:sldChg chg="modSp new">
        <pc:chgData name="Wojciech Mętel" userId="S::s6965@horyzont.eu::2ecfbc75-7fe2-4eb5-b7a9-e969a99c97f3" providerId="AD" clId="Web-{14BAE832-017F-45F4-9835-F40618507436}" dt="2021-02-16T19:20:26.518" v="231" actId="20577"/>
        <pc:sldMkLst>
          <pc:docMk/>
          <pc:sldMk cId="2610004442" sldId="258"/>
        </pc:sldMkLst>
        <pc:spChg chg="mod">
          <ac:chgData name="Wojciech Mętel" userId="S::s6965@horyzont.eu::2ecfbc75-7fe2-4eb5-b7a9-e969a99c97f3" providerId="AD" clId="Web-{14BAE832-017F-45F4-9835-F40618507436}" dt="2021-02-16T19:20:26.518" v="231" actId="20577"/>
          <ac:spMkLst>
            <pc:docMk/>
            <pc:sldMk cId="2610004442" sldId="258"/>
            <ac:spMk id="2" creationId="{3C7234C4-7948-4228-B840-74CE7993D39F}"/>
          </ac:spMkLst>
        </pc:spChg>
      </pc:sldChg>
      <pc:sldChg chg="modSp new">
        <pc:chgData name="Wojciech Mętel" userId="S::s6965@horyzont.eu::2ecfbc75-7fe2-4eb5-b7a9-e969a99c97f3" providerId="AD" clId="Web-{14BAE832-017F-45F4-9835-F40618507436}" dt="2021-02-16T19:21:02.222" v="244" actId="20577"/>
        <pc:sldMkLst>
          <pc:docMk/>
          <pc:sldMk cId="2258031393" sldId="259"/>
        </pc:sldMkLst>
        <pc:spChg chg="mod">
          <ac:chgData name="Wojciech Mętel" userId="S::s6965@horyzont.eu::2ecfbc75-7fe2-4eb5-b7a9-e969a99c97f3" providerId="AD" clId="Web-{14BAE832-017F-45F4-9835-F40618507436}" dt="2021-02-16T19:21:02.222" v="244" actId="20577"/>
          <ac:spMkLst>
            <pc:docMk/>
            <pc:sldMk cId="2258031393" sldId="259"/>
            <ac:spMk id="2" creationId="{FD5FE790-D98D-4F7E-B3FE-FEFBE3FC449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2/19/2021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2/19/2021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2/19/2021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prophet/" TargetMode="External"/><Relationship Id="rId2" Type="http://schemas.openxmlformats.org/officeDocument/2006/relationships/hyperlink" Target="https://www.kaggle.com/atulanandjha/temperature-readings-iot-devices?select=IOT-temp.csv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pi.org/project/fbprophet/" TargetMode="External"/><Relationship Id="rId4" Type="http://schemas.openxmlformats.org/officeDocument/2006/relationships/hyperlink" Target="https://www.kaggle.com/koheimuramatsu/iot-temperature-forecasting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ANALIZA DANYCH Z CZUJNIKÓW IOT – </a:t>
            </a:r>
            <a:r>
              <a:rPr lang="en-US" err="1"/>
              <a:t>pomiar</a:t>
            </a:r>
            <a:r>
              <a:rPr lang="en-US"/>
              <a:t> </a:t>
            </a:r>
            <a:r>
              <a:rPr lang="en-US" err="1"/>
              <a:t>oraz</a:t>
            </a:r>
            <a:r>
              <a:rPr lang="en-US"/>
              <a:t> </a:t>
            </a:r>
            <a:r>
              <a:rPr lang="en-US" err="1"/>
              <a:t>predykcja</a:t>
            </a:r>
            <a:r>
              <a:rPr lang="en-US"/>
              <a:t> </a:t>
            </a:r>
            <a:r>
              <a:rPr lang="en-US" err="1"/>
              <a:t>temperatury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Maciej Szymczak</a:t>
            </a:r>
          </a:p>
          <a:p>
            <a:r>
              <a:rPr lang="en-US"/>
              <a:t>Wojciech </a:t>
            </a:r>
            <a:r>
              <a:rPr lang="en-US" err="1"/>
              <a:t>Mętel</a:t>
            </a: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5EB45E-F2F3-4E87-84FC-522102DBD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pl-PL" sz="2400">
                <a:solidFill>
                  <a:schemeClr val="tx1"/>
                </a:solidFill>
              </a:rPr>
              <a:t>Analiza surowych danych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218F0A22-39B0-4044-91EB-78464043C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9183" y="2290588"/>
            <a:ext cx="5408694" cy="2318012"/>
          </a:xfr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90F5E2B9-B2C9-47B8-A558-9FBF6ED1FC29}"/>
              </a:ext>
            </a:extLst>
          </p:cNvPr>
          <p:cNvSpPr txBox="1"/>
          <p:nvPr/>
        </p:nvSpPr>
        <p:spPr>
          <a:xfrm>
            <a:off x="6201937" y="5040351"/>
            <a:ext cx="50942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/>
              <a:t>Rozpiętość temperatur w danej porze roku</a:t>
            </a:r>
          </a:p>
        </p:txBody>
      </p:sp>
    </p:spTree>
    <p:extLst>
      <p:ext uri="{BB962C8B-B14F-4D97-AF65-F5344CB8AC3E}">
        <p14:creationId xmlns:p14="http://schemas.microsoft.com/office/powerpoint/2010/main" val="521088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5FE790-D98D-4F7E-B3FE-FEFBE3FC4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pl-PL" sz="2400">
                <a:solidFill>
                  <a:schemeClr val="tx1"/>
                </a:solidFill>
              </a:rPr>
              <a:t>Analiza danych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C75F9C-F5F9-40F3-9C37-8E6E898B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l-PL">
                <a:solidFill>
                  <a:schemeClr val="bg1"/>
                </a:solidFill>
                <a:latin typeface="Dubai Medium"/>
                <a:cs typeface="Dubai Medium"/>
              </a:rPr>
              <a:t>Po wyznaczeniu  uśrednionych wartości  dla różnych przedziałów czasowych, dane zestawiono na wykresach. Brakujące dane uzupełniono za pomocą funkcji "</a:t>
            </a:r>
            <a:r>
              <a:rPr lang="pl-PL" err="1">
                <a:solidFill>
                  <a:schemeClr val="bg1"/>
                </a:solidFill>
                <a:latin typeface="Dubai Medium"/>
                <a:cs typeface="Dubai Medium"/>
              </a:rPr>
              <a:t>nearest</a:t>
            </a:r>
            <a:r>
              <a:rPr lang="pl-PL">
                <a:solidFill>
                  <a:schemeClr val="bg1"/>
                </a:solidFill>
                <a:latin typeface="Dubai Medium"/>
                <a:cs typeface="Dubai Medium"/>
              </a:rPr>
              <a:t>" oraz "</a:t>
            </a:r>
            <a:r>
              <a:rPr lang="pl-PL" err="1">
                <a:solidFill>
                  <a:schemeClr val="bg1"/>
                </a:solidFill>
                <a:latin typeface="Dubai Medium"/>
                <a:cs typeface="Dubai Medium"/>
              </a:rPr>
              <a:t>spline</a:t>
            </a:r>
            <a:r>
              <a:rPr lang="pl-PL">
                <a:solidFill>
                  <a:schemeClr val="bg1"/>
                </a:solidFill>
                <a:latin typeface="Dubai Medium"/>
                <a:cs typeface="Dubai Medium"/>
              </a:rPr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656343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5EB45E-F2F3-4E87-84FC-522102DBD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pl-PL" sz="2400">
                <a:solidFill>
                  <a:schemeClr val="tx1"/>
                </a:solidFill>
              </a:rPr>
              <a:t>Analiza  danych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218F0A22-39B0-4044-91EB-78464043C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9184" y="3173393"/>
            <a:ext cx="5408692" cy="2318011"/>
          </a:xfr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90F5E2B9-B2C9-47B8-A558-9FBF6ED1FC29}"/>
              </a:ext>
            </a:extLst>
          </p:cNvPr>
          <p:cNvSpPr txBox="1"/>
          <p:nvPr/>
        </p:nvSpPr>
        <p:spPr>
          <a:xfrm>
            <a:off x="6201937" y="5951034"/>
            <a:ext cx="509424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/>
              <a:t>Uśrednione dzienne i miesięczne wartości temperatury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CA97860-B007-4ABA-85C4-B19300886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363" y="417183"/>
            <a:ext cx="5408694" cy="231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07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5EB45E-F2F3-4E87-84FC-522102DBD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pl-PL" sz="2400">
                <a:solidFill>
                  <a:schemeClr val="tx1"/>
                </a:solidFill>
              </a:rPr>
              <a:t>Analiza  danych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218F0A22-39B0-4044-91EB-78464043C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9184" y="3173393"/>
            <a:ext cx="5408692" cy="2318011"/>
          </a:xfr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90F5E2B9-B2C9-47B8-A558-9FBF6ED1FC29}"/>
              </a:ext>
            </a:extLst>
          </p:cNvPr>
          <p:cNvSpPr txBox="1"/>
          <p:nvPr/>
        </p:nvSpPr>
        <p:spPr>
          <a:xfrm>
            <a:off x="6201937" y="5951034"/>
            <a:ext cx="509424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/>
              <a:t>Uśrednione dzienne i miesięczne wartości temperatury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CA97860-B007-4ABA-85C4-B19300886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363" y="417183"/>
            <a:ext cx="5408694" cy="231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47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5EB45E-F2F3-4E87-84FC-522102DBD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pl-PL" sz="2400">
                <a:solidFill>
                  <a:schemeClr val="tx1"/>
                </a:solidFill>
              </a:rPr>
              <a:t>Analiza  danych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218F0A22-39B0-4044-91EB-78464043C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0774" y="348417"/>
            <a:ext cx="3090681" cy="2318011"/>
          </a:xfr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90F5E2B9-B2C9-47B8-A558-9FBF6ED1FC29}"/>
              </a:ext>
            </a:extLst>
          </p:cNvPr>
          <p:cNvSpPr txBox="1"/>
          <p:nvPr/>
        </p:nvSpPr>
        <p:spPr>
          <a:xfrm>
            <a:off x="6201937" y="5951034"/>
            <a:ext cx="509424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/>
              <a:t>Przykłady interpolacji brakujących danych funkcją "nearest"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CA97860-B007-4ABA-85C4-B19300886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954" y="398598"/>
            <a:ext cx="3090681" cy="2318011"/>
          </a:xfrm>
          <a:prstGeom prst="rect">
            <a:avLst/>
          </a:prstGeom>
        </p:spPr>
      </p:pic>
      <p:pic>
        <p:nvPicPr>
          <p:cNvPr id="6" name="Obraz 4">
            <a:extLst>
              <a:ext uri="{FF2B5EF4-FFF2-40B4-BE49-F238E27FC236}">
                <a16:creationId xmlns:a16="http://schemas.microsoft.com/office/drawing/2014/main" id="{50C5DEED-8E4E-4813-BA21-249D46582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784" y="2991256"/>
            <a:ext cx="3090681" cy="231801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965E4A5-E444-484F-945A-D70DB1AC6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1954" y="3028427"/>
            <a:ext cx="3090681" cy="231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72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5EB45E-F2F3-4E87-84FC-522102DBD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pl-PL" sz="2400">
                <a:solidFill>
                  <a:schemeClr val="tx1"/>
                </a:solidFill>
              </a:rPr>
              <a:t>Analiza  danych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218F0A22-39B0-4044-91EB-78464043C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0774" y="348417"/>
            <a:ext cx="3090681" cy="2318010"/>
          </a:xfr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90F5E2B9-B2C9-47B8-A558-9FBF6ED1FC29}"/>
              </a:ext>
            </a:extLst>
          </p:cNvPr>
          <p:cNvSpPr txBox="1"/>
          <p:nvPr/>
        </p:nvSpPr>
        <p:spPr>
          <a:xfrm>
            <a:off x="6201937" y="5951034"/>
            <a:ext cx="509424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/>
              <a:t>Przykłady interpolacji brakujących danych funkcją "spline"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CA97860-B007-4ABA-85C4-B19300886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954" y="398598"/>
            <a:ext cx="3090681" cy="2318010"/>
          </a:xfrm>
          <a:prstGeom prst="rect">
            <a:avLst/>
          </a:prstGeom>
        </p:spPr>
      </p:pic>
      <p:pic>
        <p:nvPicPr>
          <p:cNvPr id="6" name="Obraz 4">
            <a:extLst>
              <a:ext uri="{FF2B5EF4-FFF2-40B4-BE49-F238E27FC236}">
                <a16:creationId xmlns:a16="http://schemas.microsoft.com/office/drawing/2014/main" id="{50C5DEED-8E4E-4813-BA21-249D46582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784" y="2991256"/>
            <a:ext cx="3090680" cy="231801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D965E4A5-E444-484F-945A-D70DB1AC6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1954" y="3028427"/>
            <a:ext cx="3090680" cy="231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33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5FE790-D98D-4F7E-B3FE-FEFBE3FC4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pl-PL" sz="2400" err="1">
                <a:solidFill>
                  <a:schemeClr val="tx1"/>
                </a:solidFill>
              </a:rPr>
              <a:t>PREDykcja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C75F9C-F5F9-40F3-9C37-8E6E898B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l-PL">
                <a:solidFill>
                  <a:schemeClr val="bg1"/>
                </a:solidFill>
                <a:latin typeface="Dubai Medium"/>
                <a:cs typeface="Dubai Medium"/>
              </a:rPr>
              <a:t>Do predykcji temperatury wykorzystano bibliotekę </a:t>
            </a:r>
            <a:r>
              <a:rPr lang="pl-PL" err="1">
                <a:solidFill>
                  <a:schemeClr val="bg1"/>
                </a:solidFill>
                <a:latin typeface="Dubai Medium"/>
                <a:cs typeface="Dubai Medium"/>
              </a:rPr>
              <a:t>fb-prophet</a:t>
            </a:r>
            <a:r>
              <a:rPr lang="pl-PL">
                <a:solidFill>
                  <a:schemeClr val="bg1"/>
                </a:solidFill>
                <a:latin typeface="Dubai Medium"/>
                <a:cs typeface="Dubai Medium"/>
              </a:rPr>
              <a:t>. Jest to biblioteka autorstwa Facebook </a:t>
            </a:r>
            <a:r>
              <a:rPr lang="pl-PL" err="1">
                <a:solidFill>
                  <a:schemeClr val="bg1"/>
                </a:solidFill>
                <a:latin typeface="Dubai Medium"/>
                <a:cs typeface="Dubai Medium"/>
              </a:rPr>
              <a:t>Research</a:t>
            </a:r>
            <a:r>
              <a:rPr lang="pl-PL">
                <a:solidFill>
                  <a:schemeClr val="bg1"/>
                </a:solidFill>
                <a:latin typeface="Dubai Medium"/>
                <a:cs typeface="Dubai Medium"/>
              </a:rPr>
              <a:t> udostępniona jako open-</a:t>
            </a:r>
            <a:r>
              <a:rPr lang="pl-PL" err="1">
                <a:solidFill>
                  <a:schemeClr val="bg1"/>
                </a:solidFill>
                <a:latin typeface="Dubai Medium"/>
                <a:cs typeface="Dubai Medium"/>
              </a:rPr>
              <a:t>source</a:t>
            </a:r>
            <a:r>
              <a:rPr lang="pl-PL">
                <a:solidFill>
                  <a:schemeClr val="bg1"/>
                </a:solidFill>
                <a:latin typeface="Dubai Medium"/>
                <a:cs typeface="Dubai Medium"/>
              </a:rPr>
              <a:t>. Pozwala w łatwo i automatycznie przewidywać trendy, uwzględniając efekty sezonowe a także niekompletne dane.</a:t>
            </a:r>
          </a:p>
        </p:txBody>
      </p:sp>
    </p:spTree>
    <p:extLst>
      <p:ext uri="{BB962C8B-B14F-4D97-AF65-F5344CB8AC3E}">
        <p14:creationId xmlns:p14="http://schemas.microsoft.com/office/powerpoint/2010/main" val="478667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5EB45E-F2F3-4E87-84FC-522102DBD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pl-PL" sz="2400" err="1">
                <a:solidFill>
                  <a:schemeClr val="tx1"/>
                </a:solidFill>
              </a:rPr>
              <a:t>PRedykcja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90F5E2B9-B2C9-47B8-A558-9FBF6ED1FC29}"/>
              </a:ext>
            </a:extLst>
          </p:cNvPr>
          <p:cNvSpPr txBox="1"/>
          <p:nvPr/>
        </p:nvSpPr>
        <p:spPr>
          <a:xfrm>
            <a:off x="6201937" y="5951034"/>
            <a:ext cx="50942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/>
              <a:t>Przykład predykcji temperatury zewnętrznej</a:t>
            </a:r>
          </a:p>
        </p:txBody>
      </p:sp>
      <p:pic>
        <p:nvPicPr>
          <p:cNvPr id="11" name="Obraz 11">
            <a:extLst>
              <a:ext uri="{FF2B5EF4-FFF2-40B4-BE49-F238E27FC236}">
                <a16:creationId xmlns:a16="http://schemas.microsoft.com/office/drawing/2014/main" id="{0C5D4061-353F-475C-9ADA-EEFD55205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6327" y="1233787"/>
            <a:ext cx="5780689" cy="3657154"/>
          </a:xfrm>
        </p:spPr>
      </p:pic>
    </p:spTree>
    <p:extLst>
      <p:ext uri="{BB962C8B-B14F-4D97-AF65-F5344CB8AC3E}">
        <p14:creationId xmlns:p14="http://schemas.microsoft.com/office/powerpoint/2010/main" val="661103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5EB45E-F2F3-4E87-84FC-522102DBD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pl-PL" sz="2400" err="1">
                <a:solidFill>
                  <a:schemeClr val="tx1"/>
                </a:solidFill>
              </a:rPr>
              <a:t>PRedykcja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90F5E2B9-B2C9-47B8-A558-9FBF6ED1FC29}"/>
              </a:ext>
            </a:extLst>
          </p:cNvPr>
          <p:cNvSpPr txBox="1"/>
          <p:nvPr/>
        </p:nvSpPr>
        <p:spPr>
          <a:xfrm>
            <a:off x="6201937" y="5951034"/>
            <a:ext cx="50942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/>
              <a:t>Przykład predykcji temperatury wewnętrznej</a:t>
            </a:r>
          </a:p>
        </p:txBody>
      </p:sp>
      <p:pic>
        <p:nvPicPr>
          <p:cNvPr id="11" name="Obraz 11">
            <a:extLst>
              <a:ext uri="{FF2B5EF4-FFF2-40B4-BE49-F238E27FC236}">
                <a16:creationId xmlns:a16="http://schemas.microsoft.com/office/drawing/2014/main" id="{0C5D4061-353F-475C-9ADA-EEFD55205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8809" y="1233787"/>
            <a:ext cx="5775725" cy="3657154"/>
          </a:xfrm>
        </p:spPr>
      </p:pic>
    </p:spTree>
    <p:extLst>
      <p:ext uri="{BB962C8B-B14F-4D97-AF65-F5344CB8AC3E}">
        <p14:creationId xmlns:p14="http://schemas.microsoft.com/office/powerpoint/2010/main" val="1963269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5FE790-D98D-4F7E-B3FE-FEFBE3FC4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pl-PL" sz="2400">
                <a:solidFill>
                  <a:schemeClr val="tx1"/>
                </a:solidFill>
              </a:rPr>
              <a:t>Podsumowanie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C75F9C-F5F9-40F3-9C37-8E6E898B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l-PL">
                <a:solidFill>
                  <a:schemeClr val="bg1"/>
                </a:solidFill>
                <a:latin typeface="Dubai Medium"/>
                <a:ea typeface="+mn-lt"/>
                <a:cs typeface="+mn-lt"/>
              </a:rPr>
              <a:t>    Podstawowym zadaniem przy realizacji projektu była</a:t>
            </a:r>
            <a:br>
              <a:rPr lang="pl-PL">
                <a:solidFill>
                  <a:schemeClr val="bg1"/>
                </a:solidFill>
                <a:latin typeface="Dubai Medium"/>
                <a:ea typeface="+mn-lt"/>
                <a:cs typeface="+mn-lt"/>
              </a:rPr>
            </a:br>
            <a:r>
              <a:rPr lang="pl-PL">
                <a:solidFill>
                  <a:schemeClr val="bg1"/>
                </a:solidFill>
                <a:latin typeface="Dubai Medium"/>
                <a:ea typeface="+mn-lt"/>
                <a:cs typeface="+mn-lt"/>
              </a:rPr>
              <a:t>praca z dodatkowymi bibliotekami oraz ich dokumentacją. Podczas wykonywania musieliśmy powtórzyć wiedzę z już poznanych bibliotek a także skorzystać z nowych (holoviews - interaktywne wykresy, fb prophet - zbiór funkcji predykcyjnych). Pozwoliło to na zarówno rozwinięcie się pod kątem programistycznym jak i nauczyło nas korzystania z nowych rozwiązań w oparciu o ich dokumentację. </a:t>
            </a:r>
            <a:endParaRPr lang="pl-PL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>
                <a:solidFill>
                  <a:schemeClr val="bg1"/>
                </a:solidFill>
                <a:latin typeface="Dubai Medium"/>
                <a:cs typeface="Dubai Medium"/>
              </a:rPr>
              <a:t>   Jednym z napotkanych problemów była kompatybilność wsteczna bibliotek - okazało się, iż do poprawnego działania </a:t>
            </a:r>
            <a:r>
              <a:rPr lang="pl-PL" err="1">
                <a:solidFill>
                  <a:schemeClr val="bg1"/>
                </a:solidFill>
                <a:latin typeface="Dubai Medium"/>
                <a:cs typeface="Dubai Medium"/>
              </a:rPr>
              <a:t>fb-prophet</a:t>
            </a:r>
            <a:r>
              <a:rPr lang="pl-PL">
                <a:solidFill>
                  <a:schemeClr val="bg1"/>
                </a:solidFill>
                <a:latin typeface="Dubai Medium"/>
                <a:cs typeface="Dubai Medium"/>
              </a:rPr>
              <a:t> wymaga starszej wersji biblioteki pandas.</a:t>
            </a:r>
            <a:endParaRPr lang="pl-PL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>
                <a:solidFill>
                  <a:schemeClr val="bg1"/>
                </a:solidFill>
                <a:latin typeface="Dubai Medium"/>
                <a:cs typeface="Dubai Medium"/>
              </a:rPr>
              <a:t>     Obróbka i analiza danych były powtórzeniem i rozszerzeniem informacji oraz umiejętności zdobytych podczas kursu.</a:t>
            </a:r>
          </a:p>
        </p:txBody>
      </p:sp>
    </p:spTree>
    <p:extLst>
      <p:ext uri="{BB962C8B-B14F-4D97-AF65-F5344CB8AC3E}">
        <p14:creationId xmlns:p14="http://schemas.microsoft.com/office/powerpoint/2010/main" val="4083722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5798F9-BA66-47C6-A658-F97698CE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pl-PL" sz="2400">
                <a:solidFill>
                  <a:schemeClr val="tx1"/>
                </a:solidFill>
              </a:rPr>
              <a:t>Cele  projektu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A3823DD-59C8-4F07-AF68-BC89C602D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>
                <a:solidFill>
                  <a:schemeClr val="bg1"/>
                </a:solidFill>
              </a:rPr>
              <a:t>Realizacja projektu w środowisku </a:t>
            </a:r>
            <a:r>
              <a:rPr lang="pl-PL" err="1">
                <a:solidFill>
                  <a:schemeClr val="bg1"/>
                </a:solidFill>
              </a:rPr>
              <a:t>Jupyter</a:t>
            </a:r>
            <a:endParaRPr lang="pl-PL">
              <a:solidFill>
                <a:schemeClr val="bg1"/>
              </a:solidFill>
            </a:endParaRPr>
          </a:p>
          <a:p>
            <a:r>
              <a:rPr lang="pl-PL">
                <a:solidFill>
                  <a:schemeClr val="bg1"/>
                </a:solidFill>
              </a:rPr>
              <a:t>Praca z danymi pochodzącymi z systemu IOT</a:t>
            </a:r>
          </a:p>
          <a:p>
            <a:r>
              <a:rPr lang="pl-PL">
                <a:solidFill>
                  <a:schemeClr val="bg1"/>
                </a:solidFill>
              </a:rPr>
              <a:t>Implementacja prostego algorytmu predykcyjnego</a:t>
            </a:r>
          </a:p>
          <a:p>
            <a:r>
              <a:rPr lang="pl-PL">
                <a:solidFill>
                  <a:schemeClr val="bg1"/>
                </a:solidFill>
              </a:rPr>
              <a:t>Zapoznanie się z trudnościami towarzyszącymi systemom pomiarowym IOT</a:t>
            </a:r>
          </a:p>
        </p:txBody>
      </p:sp>
    </p:spTree>
    <p:extLst>
      <p:ext uri="{BB962C8B-B14F-4D97-AF65-F5344CB8AC3E}">
        <p14:creationId xmlns:p14="http://schemas.microsoft.com/office/powerpoint/2010/main" val="36012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5FE790-D98D-4F7E-B3FE-FEFBE3FC4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pl-PL" sz="2400">
                <a:solidFill>
                  <a:schemeClr val="tx1"/>
                </a:solidFill>
              </a:rPr>
              <a:t>Źródła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C75F9C-F5F9-40F3-9C37-8E6E898B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l-PL">
                <a:solidFill>
                  <a:schemeClr val="bg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https://www.kaggle.com/atulanandjha/temperature-readings-iot-devices?select=IOT-temp.csv</a:t>
            </a:r>
            <a:endParaRPr lang="pl-PL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pl-PL">
                <a:ea typeface="+mn-lt"/>
                <a:cs typeface="+mn-lt"/>
                <a:hlinkClick r:id="rId3"/>
              </a:rPr>
              <a:t>https://facebook.github.io/prophet/</a:t>
            </a:r>
            <a:endParaRPr lang="pl-PL">
              <a:ea typeface="+mn-lt"/>
              <a:cs typeface="+mn-lt"/>
            </a:endParaRPr>
          </a:p>
          <a:p>
            <a:pPr marL="0" indent="0">
              <a:buNone/>
            </a:pPr>
            <a:r>
              <a:rPr lang="pl-PL">
                <a:ea typeface="+mn-lt"/>
                <a:cs typeface="+mn-lt"/>
                <a:hlinkClick r:id="rId4"/>
              </a:rPr>
              <a:t>https://www.kaggle.com/koheimuramatsu/iot-temperature-forecasting</a:t>
            </a:r>
            <a:endParaRPr lang="pl-PL"/>
          </a:p>
          <a:p>
            <a:pPr marL="0" indent="0">
              <a:buNone/>
            </a:pPr>
            <a:r>
              <a:rPr lang="pl-PL">
                <a:ea typeface="+mn-lt"/>
                <a:cs typeface="+mn-lt"/>
                <a:hlinkClick r:id="rId5"/>
              </a:rPr>
              <a:t>https://pypi.org/project/fbprophet/</a:t>
            </a:r>
            <a:endParaRPr lang="pl-PL"/>
          </a:p>
          <a:p>
            <a:pPr marL="0" indent="0">
              <a:buNone/>
            </a:pPr>
            <a:endParaRPr lang="pl-PL"/>
          </a:p>
          <a:p>
            <a:pPr marL="0" indent="0">
              <a:buNone/>
            </a:pPr>
            <a:endParaRPr lang="pl-PL"/>
          </a:p>
          <a:p>
            <a:pPr marL="0" indent="0">
              <a:buNone/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4580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3E1C3D-633C-4756-B09B-9AD08071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95DAF8-54BC-4834-A4B1-7DD2F7AFE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ACF1C8F-8CB9-4147-878A-AFC4EBD67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6000" err="1">
                <a:solidFill>
                  <a:srgbClr val="FFFFFF"/>
                </a:solidFill>
              </a:rPr>
              <a:t>Dziękuję</a:t>
            </a:r>
            <a:r>
              <a:rPr lang="en-US" sz="6000">
                <a:solidFill>
                  <a:srgbClr val="FFFFFF"/>
                </a:solidFill>
              </a:rPr>
              <a:t> za </a:t>
            </a:r>
            <a:r>
              <a:rPr lang="en-US" sz="6000" err="1">
                <a:solidFill>
                  <a:srgbClr val="FFFFFF"/>
                </a:solidFill>
              </a:rPr>
              <a:t>uwagę</a:t>
            </a:r>
            <a:endParaRPr lang="en-US" sz="6000" kern="1200" cap="all" spc="200" baseline="0" err="1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76435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5FE790-D98D-4F7E-B3FE-FEFBE3FC4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pl-PL" sz="2400">
                <a:solidFill>
                  <a:schemeClr val="tx1"/>
                </a:solidFill>
              </a:rPr>
              <a:t>Omówienie problemu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C75F9C-F5F9-40F3-9C37-8E6E898B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l-PL">
                <a:solidFill>
                  <a:schemeClr val="bg1"/>
                </a:solidFill>
                <a:latin typeface="Dubai Medium"/>
                <a:cs typeface="Dubai Medium"/>
              </a:rPr>
              <a:t>Źródłem danych do projektu jest anonimowa, amatorska stacja pogodowa znajdująca się w Indiach. Temperatura była mierzona zarówno wewnątrz pomieszczenia, jak i na zewnątrz. Motywacją do wykonania pomiarów były zmiany klimatu związane z globalnym ociepleniem. Pomiary wykonywano na przestrzeni ostatniego kwartału 2018r.</a:t>
            </a:r>
          </a:p>
        </p:txBody>
      </p:sp>
    </p:spTree>
    <p:extLst>
      <p:ext uri="{BB962C8B-B14F-4D97-AF65-F5344CB8AC3E}">
        <p14:creationId xmlns:p14="http://schemas.microsoft.com/office/powerpoint/2010/main" val="2258031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5FE790-D98D-4F7E-B3FE-FEFBE3FC4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pl-PL" sz="2400">
                <a:solidFill>
                  <a:schemeClr val="tx1"/>
                </a:solidFill>
              </a:rPr>
              <a:t>PIERWSZE </a:t>
            </a:r>
            <a:br>
              <a:rPr lang="pl-PL" sz="2400">
                <a:solidFill>
                  <a:schemeClr val="tx1"/>
                </a:solidFill>
              </a:rPr>
            </a:br>
            <a:r>
              <a:rPr lang="pl-PL" sz="2400">
                <a:solidFill>
                  <a:schemeClr val="tx1"/>
                </a:solidFill>
              </a:rPr>
              <a:t>KROKI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C75F9C-F5F9-40F3-9C37-8E6E898B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l-PL">
                <a:solidFill>
                  <a:schemeClr val="bg1"/>
                </a:solidFill>
                <a:latin typeface="Dubai Medium"/>
                <a:cs typeface="Dubai Medium"/>
              </a:rPr>
              <a:t>Po pobraniu pliku CSV okazało się, iż konieczna będzie dodatkowa obróbka danych. Usunięto nieistotne kolumny a także duplikujące się rekordy. Zmieniono nazwy kolumn oraz format czasu dla łatwiejszej interpretacji. 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pl-PL">
                <a:solidFill>
                  <a:schemeClr val="bg1"/>
                </a:solidFill>
                <a:latin typeface="Dubai Medium"/>
                <a:cs typeface="Dubai Medium"/>
              </a:rPr>
              <a:t>Dodatkowo, urządzenie pomiarowe było w tym czasie w fazie testowej- brak niektórych rekordów (oznaczonych kolejno indeksem Id) można tłumaczyć tym, że urządzenie było wyłączone, testowane lub offline.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pl-PL">
              <a:solidFill>
                <a:schemeClr val="bg1"/>
              </a:solidFill>
              <a:latin typeface="Dubai Medium"/>
              <a:cs typeface="Dubai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49943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5FE790-D98D-4F7E-B3FE-FEFBE3FC4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pl-PL" sz="2400">
                <a:solidFill>
                  <a:schemeClr val="tx1"/>
                </a:solidFill>
              </a:rPr>
              <a:t>PIERWSZE </a:t>
            </a:r>
            <a:br>
              <a:rPr lang="pl-PL" sz="2400">
                <a:solidFill>
                  <a:schemeClr val="tx1"/>
                </a:solidFill>
              </a:rPr>
            </a:br>
            <a:r>
              <a:rPr lang="pl-PL" sz="2400">
                <a:solidFill>
                  <a:schemeClr val="tx1"/>
                </a:solidFill>
              </a:rPr>
              <a:t>KROKI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C75F9C-F5F9-40F3-9C37-8E6E898B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l-PL">
                <a:solidFill>
                  <a:schemeClr val="bg1"/>
                </a:solidFill>
                <a:latin typeface="Dubai Medium"/>
                <a:cs typeface="Dubai Medium"/>
              </a:rPr>
              <a:t>Klimat w Indiach można podzielić na cztery pory roku - zimę, lato, porę monsunową oraz porę po-monsunową. Utworzono dodatkowe zmienne dla łatwiejszego sortowania i prezentacji danych. Podobnie postąpiono ze znacznikami czasu pomiaru, dzieląc dobę na cztery przedziały czasowe ("Night, Morning, Afternoon, Evening")</a:t>
            </a:r>
          </a:p>
        </p:txBody>
      </p:sp>
    </p:spTree>
    <p:extLst>
      <p:ext uri="{BB962C8B-B14F-4D97-AF65-F5344CB8AC3E}">
        <p14:creationId xmlns:p14="http://schemas.microsoft.com/office/powerpoint/2010/main" val="32987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5EB45E-F2F3-4E87-84FC-522102DBD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pl-PL" sz="2400">
                <a:solidFill>
                  <a:schemeClr val="tx1"/>
                </a:solidFill>
              </a:rPr>
              <a:t>Analiza surowych danych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218F0A22-39B0-4044-91EB-78464043C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9182" y="2269993"/>
            <a:ext cx="5408696" cy="2359202"/>
          </a:xfr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8C2ECBC6-5CED-4B0A-84D8-9EA54AE385A9}"/>
              </a:ext>
            </a:extLst>
          </p:cNvPr>
          <p:cNvSpPr txBox="1"/>
          <p:nvPr/>
        </p:nvSpPr>
        <p:spPr>
          <a:xfrm>
            <a:off x="6201937" y="5040351"/>
            <a:ext cx="50942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/>
              <a:t>Ilość pomiarów /miesiąc</a:t>
            </a:r>
          </a:p>
        </p:txBody>
      </p:sp>
    </p:spTree>
    <p:extLst>
      <p:ext uri="{BB962C8B-B14F-4D97-AF65-F5344CB8AC3E}">
        <p14:creationId xmlns:p14="http://schemas.microsoft.com/office/powerpoint/2010/main" val="3887657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5EB45E-F2F3-4E87-84FC-522102DBD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pl-PL" sz="2400">
                <a:solidFill>
                  <a:schemeClr val="tx1"/>
                </a:solidFill>
              </a:rPr>
              <a:t>Analiza surowych danych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218F0A22-39B0-4044-91EB-78464043C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9182" y="2290588"/>
            <a:ext cx="5408696" cy="2318012"/>
          </a:xfr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81A07396-AEDA-4E97-A851-74C6B75CA9E1}"/>
              </a:ext>
            </a:extLst>
          </p:cNvPr>
          <p:cNvSpPr txBox="1"/>
          <p:nvPr/>
        </p:nvSpPr>
        <p:spPr>
          <a:xfrm>
            <a:off x="6201937" y="5040351"/>
            <a:ext cx="50942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/>
              <a:t>Rozkład temperatur</a:t>
            </a:r>
          </a:p>
        </p:txBody>
      </p:sp>
    </p:spTree>
    <p:extLst>
      <p:ext uri="{BB962C8B-B14F-4D97-AF65-F5344CB8AC3E}">
        <p14:creationId xmlns:p14="http://schemas.microsoft.com/office/powerpoint/2010/main" val="189819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5EB45E-F2F3-4E87-84FC-522102DBD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pl-PL" sz="2400">
                <a:solidFill>
                  <a:schemeClr val="tx1"/>
                </a:solidFill>
              </a:rPr>
              <a:t>Analiza surowych danych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218F0A22-39B0-4044-91EB-78464043C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9182" y="2290588"/>
            <a:ext cx="5408696" cy="2318012"/>
          </a:xfr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90F5E2B9-B2C9-47B8-A558-9FBF6ED1FC29}"/>
              </a:ext>
            </a:extLst>
          </p:cNvPr>
          <p:cNvSpPr txBox="1"/>
          <p:nvPr/>
        </p:nvSpPr>
        <p:spPr>
          <a:xfrm>
            <a:off x="6201937" y="5040351"/>
            <a:ext cx="50942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/>
              <a:t>Ilość pomiarów /pora dnia</a:t>
            </a:r>
          </a:p>
        </p:txBody>
      </p:sp>
    </p:spTree>
    <p:extLst>
      <p:ext uri="{BB962C8B-B14F-4D97-AF65-F5344CB8AC3E}">
        <p14:creationId xmlns:p14="http://schemas.microsoft.com/office/powerpoint/2010/main" val="3566314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5EB45E-F2F3-4E87-84FC-522102DBD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pl-PL" sz="2400">
                <a:solidFill>
                  <a:schemeClr val="tx1"/>
                </a:solidFill>
              </a:rPr>
              <a:t>Analiza surowych danych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218F0A22-39B0-4044-91EB-78464043C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9183" y="2290588"/>
            <a:ext cx="5408694" cy="2318012"/>
          </a:xfr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90F5E2B9-B2C9-47B8-A558-9FBF6ED1FC29}"/>
              </a:ext>
            </a:extLst>
          </p:cNvPr>
          <p:cNvSpPr txBox="1"/>
          <p:nvPr/>
        </p:nvSpPr>
        <p:spPr>
          <a:xfrm>
            <a:off x="6201937" y="5040351"/>
            <a:ext cx="50942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l-PL"/>
              <a:t>Rozkład temperatur w zależności od miejsca</a:t>
            </a:r>
          </a:p>
        </p:txBody>
      </p:sp>
    </p:spTree>
    <p:extLst>
      <p:ext uri="{BB962C8B-B14F-4D97-AF65-F5344CB8AC3E}">
        <p14:creationId xmlns:p14="http://schemas.microsoft.com/office/powerpoint/2010/main" val="2555579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Parcel</vt:lpstr>
      <vt:lpstr>ANALIZA DANYCH Z CZUJNIKÓW IOT – pomiar oraz predykcja temperatury</vt:lpstr>
      <vt:lpstr>Cele  projektu</vt:lpstr>
      <vt:lpstr>Omówienie problemu</vt:lpstr>
      <vt:lpstr>PIERWSZE  KROKI</vt:lpstr>
      <vt:lpstr>PIERWSZE  KROKI</vt:lpstr>
      <vt:lpstr>Analiza surowych danych</vt:lpstr>
      <vt:lpstr>Analiza surowych danych</vt:lpstr>
      <vt:lpstr>Analiza surowych danych</vt:lpstr>
      <vt:lpstr>Analiza surowych danych</vt:lpstr>
      <vt:lpstr>Analiza surowych danych</vt:lpstr>
      <vt:lpstr>Analiza danych</vt:lpstr>
      <vt:lpstr>Analiza  danych</vt:lpstr>
      <vt:lpstr>Analiza  danych</vt:lpstr>
      <vt:lpstr>Analiza  danych</vt:lpstr>
      <vt:lpstr>Analiza  danych</vt:lpstr>
      <vt:lpstr>PREDykcja</vt:lpstr>
      <vt:lpstr>PRedykcja</vt:lpstr>
      <vt:lpstr>PRedykcja</vt:lpstr>
      <vt:lpstr>Podsumowanie</vt:lpstr>
      <vt:lpstr>Źródła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revision>1</cp:revision>
  <dcterms:created xsi:type="dcterms:W3CDTF">2021-02-16T18:50:58Z</dcterms:created>
  <dcterms:modified xsi:type="dcterms:W3CDTF">2021-02-19T19:13:06Z</dcterms:modified>
</cp:coreProperties>
</file>