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4038B64-2A4E-4E4D-922E-A6A892301291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LibreOffice/6.2.1.2$Windows_X86_64 LibreOffice_project/7bcb35dc3024a62dea0caee87020152d1ee96e71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2020-12-07T11:22:58Z</dcterms:created>
  <dc:creator/>
  <dc:description/>
  <dc:language>en-GB</dc:language>
  <cp:lastModifiedBy/>
  <cp:revision>0</cp:revision>
  <dc:subject/>
  <dc:title/>
</cp:coreProperties>
</file>