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786444-0C90-E5A8-6B1B-78EDD03A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EF0153-2CDD-1FDB-770E-5F13F590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E8080F-6D3A-2476-B1AD-5FD25F3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DCB26F-D0D3-6A3E-B83A-B8236DF2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25B87C-D679-561B-4462-5ED7C94E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19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093D53-8D9B-AF3A-04E8-24ED2336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444AD1-8931-3380-6A24-C7EA5AAF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7CA197-409F-E261-C2AE-B1F66C20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64AFB8-B741-89A2-FC87-888CE492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C6D97D-E9C9-2574-4418-0B9D7D2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97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83B84D-3045-723C-0741-CC4C77F5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430FD2-5820-6C0D-1ABB-AA354356A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673558-3908-A049-D39E-C799BA6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90553E-0E53-A48A-D101-2798DA3E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F9B836-D19A-0100-EC26-8962C6AA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615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441F3E-C670-06AE-9FC6-420F208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8724E4-C183-E6BE-CD44-9E35CF66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DDDF75-BCE0-ACA8-87A4-8DFD1075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3CF020-AD54-E143-92B6-8E4E4260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2BC9CB-2181-631C-278E-197C70BF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46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D3D21B-EF19-D444-5847-3788285C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9C8FF2-BB82-D371-352D-4350ADA8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582D26-0F32-39D2-4C52-04D9F9B4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F7737D-E376-9045-9D10-3BD39CB9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DAED24-054D-AB96-0CBD-FB6CA4ED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03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A8ECA0-6C5E-B74B-637B-2628C5FB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80B7A4-544F-D589-1FD7-73D14062B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A7DA47F-8C34-7DEE-8BAF-8ABA7079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4ED4D8-95B6-1A1F-61A7-5C384D2C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97C059-9BE3-9749-B145-D6697AA9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F67E0A-7F10-2C17-2D6B-827AB553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745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F5808A-1A28-B725-C209-E7BB4832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DD6486-403B-60E2-B04D-9581C47E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D41FDD-AE8C-0F8E-4B1D-2FC960BA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F49D8B8-C343-DBF0-56D3-BCF1FFD41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AE460CF-5422-12FB-EE75-7DEA062A9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E9BC728-02DA-6231-CD4C-B6DBF071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B0AC970-8A31-2E63-8321-DCFE037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87422E-0F8B-4852-CC81-95B3CF40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35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F3FB04-72F2-6D26-FB5C-2206BD8A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155D5FB-E5DB-665B-24B9-A1BD7AF8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DF9DAFD-EF4B-2D42-B75A-E7F31D13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E1104BB-AFB6-AB74-0E82-49157F39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69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6BA5A48-D27D-F8AA-E5B5-08C1FD3B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E694843-04AC-4851-A9AB-366134FE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2033E9D-E5FA-CFB2-4891-6B301903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15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6153CA-D4C6-F369-AC13-EADAE53B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E95B3-9288-BE79-3748-585639B5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5DF61E-F633-8895-ABA4-38E876FF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476B17-FA10-77BE-8293-E300FACC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253DDA-4F94-4B56-CE86-7B7F78C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B52DE2-CB7B-B0A1-E277-F07127D0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372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AF5910-7178-564E-4454-951B56A5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295E58D-0199-F3FB-51A8-2A834E3B3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78B226-4DAD-ABE1-9DD2-6401678E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71B0D2-0F18-5AE6-5B83-88229762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DE041E-6672-CF1E-6572-9B0A275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C73808-0DD4-7AC6-4572-56E8DB9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2508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38DB8DD-27FC-C4D3-D0AE-DBAF6C58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C42FBE-3286-D35C-2E23-4DA5454F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9D0F96-7DD8-3DC3-EB8A-237B95DAA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6156-5077-4536-A0D9-73AF8D5A5218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12BF45-9F8A-8D1B-1DDB-FFA891DE1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95751-5811-26C9-D144-97D05CA88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3116-27B4-4C74-AA74-888C273C52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7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krąg, pizza&#10;&#10;Opis wygenerowany automatycznie">
            <a:extLst>
              <a:ext uri="{FF2B5EF4-FFF2-40B4-BE49-F238E27FC236}">
                <a16:creationId xmlns:a16="http://schemas.microsoft.com/office/drawing/2014/main" id="{A1AEEB1E-8EE7-5C98-DBCA-12FEEAF4E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" r="21515" b="51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B4A1C8-5C69-CADC-8B43-37DF5C332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>
                <a:latin typeface="+mn-lt"/>
              </a:rPr>
              <a:t>Projekt zaliczeniowy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2D2D2E-4A3B-00F5-20AA-F13F1755D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l-PL" sz="2000"/>
              <a:t>Maciej Wojdyło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7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3F152B-ED82-DAD8-FA55-85AB8B9F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l-PL" sz="3700"/>
              <a:t>Projekt programu do tworzenia pizzy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F79540-8864-26A1-0C86-8AF5A9A5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l-PL" sz="2000" dirty="0"/>
              <a:t>Program umożliwia stworzenie pizzy z różnorodnych składników </a:t>
            </a:r>
          </a:p>
          <a:p>
            <a:r>
              <a:rPr lang="pl-PL" sz="2000" dirty="0"/>
              <a:t>Na koniec program wyświetla całe zamówienie razem z kalorycznością ceną w złotówkach i w </a:t>
            </a:r>
            <a:r>
              <a:rPr lang="pl-PL" sz="2000" dirty="0" err="1"/>
              <a:t>bitcoinie</a:t>
            </a:r>
            <a:r>
              <a:rPr lang="pl-PL" sz="2000" dirty="0"/>
              <a:t> oraz listę alergenów.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2CAB9B-7C87-FC31-D9EC-78C9D68EC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1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A3424D-FB74-F790-46D7-F274C697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Problemy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D4E4C4-E493-0261-9ADE-8EB8265D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l-PL" sz="3600" dirty="0"/>
              <a:t>Tematyka Projektu</a:t>
            </a:r>
          </a:p>
          <a:p>
            <a:r>
              <a:rPr lang="pl-PL" sz="3600" dirty="0"/>
              <a:t>Ilość pomysłów </a:t>
            </a:r>
          </a:p>
          <a:p>
            <a:r>
              <a:rPr lang="pl-PL" sz="3600" dirty="0"/>
              <a:t>Lista alergenów</a:t>
            </a:r>
          </a:p>
          <a:p>
            <a:endParaRPr lang="pl-PL" sz="2200" dirty="0"/>
          </a:p>
        </p:txBody>
      </p:sp>
      <p:pic>
        <p:nvPicPr>
          <p:cNvPr id="5" name="Obraz 4" descr="Obraz zawierający zabawka, kreskówka&#10;&#10;Opis wygenerowany automatycznie">
            <a:extLst>
              <a:ext uri="{FF2B5EF4-FFF2-40B4-BE49-F238E27FC236}">
                <a16:creationId xmlns:a16="http://schemas.microsoft.com/office/drawing/2014/main" id="{240E7892-8FAC-1FC3-98B4-5F4813F61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79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078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F131E9-E20B-64BD-8201-E7D4BB83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l-PL" sz="5400"/>
              <a:t>Czego się nauczyłem?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7130EE-13CF-15DD-B711-6C98D513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l-PL" sz="3200" dirty="0"/>
              <a:t>Lepsze zrozumienie programowania obiektowego</a:t>
            </a:r>
          </a:p>
          <a:p>
            <a:r>
              <a:rPr lang="pl-PL" sz="3200" dirty="0"/>
              <a:t>Projektowania Klas i organizacja projektu </a:t>
            </a:r>
          </a:p>
        </p:txBody>
      </p:sp>
      <p:pic>
        <p:nvPicPr>
          <p:cNvPr id="18" name="Picture 17" descr="Skrypt komputerowy na ekranie">
            <a:extLst>
              <a:ext uri="{FF2B5EF4-FFF2-40B4-BE49-F238E27FC236}">
                <a16:creationId xmlns:a16="http://schemas.microsoft.com/office/drawing/2014/main" id="{DE9109F2-ED76-E8EB-CC45-26DE5BA8F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F32FA7-4705-6C1A-243E-08B62CF1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000"/>
              <a:t>Jak ulepszyć program?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DC430A-E907-7503-4D97-CF770ADF4C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l-PL" sz="2400" dirty="0"/>
              <a:t>poszerzenie oferty ciast, serów, dodatków</a:t>
            </a:r>
          </a:p>
          <a:p>
            <a:r>
              <a:rPr lang="pl-PL" sz="2400" dirty="0"/>
              <a:t>polepszenie przyjazność dla użytkownika poprzez dodanie opcji usuwania składników </a:t>
            </a:r>
          </a:p>
          <a:p>
            <a:r>
              <a:rPr lang="pl-PL" sz="2400" dirty="0"/>
              <a:t>Dodanie opcji pokaż dotychczasowe zamówienie </a:t>
            </a:r>
          </a:p>
          <a:p>
            <a:r>
              <a:rPr lang="pl-PL" sz="2400" dirty="0"/>
              <a:t>Dodanie graficznego interfejsu dla użytkownika</a:t>
            </a:r>
          </a:p>
          <a:p>
            <a:endParaRPr lang="pl-PL" sz="2000" dirty="0"/>
          </a:p>
        </p:txBody>
      </p:sp>
      <p:pic>
        <p:nvPicPr>
          <p:cNvPr id="20" name="Graphic 19" descr="Dodaj do">
            <a:extLst>
              <a:ext uri="{FF2B5EF4-FFF2-40B4-BE49-F238E27FC236}">
                <a16:creationId xmlns:a16="http://schemas.microsoft.com/office/drawing/2014/main" id="{865C1F89-288A-6A4E-4960-7D7ACBB8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EBA560-B95F-8D81-141A-6A54C589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32324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8800" b="1" i="1" kern="1200" dirty="0">
                <a:solidFill>
                  <a:schemeClr val="tx2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          </a:t>
            </a:r>
            <a:r>
              <a:rPr lang="en-US" sz="15000" b="1" i="1" kern="1200" dirty="0">
                <a:solidFill>
                  <a:schemeClr val="tx2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FIN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0EE91C7-53BD-8862-F25A-CFBE2E6F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29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87</Words>
  <Application>Microsoft Office PowerPoint</Application>
  <PresentationFormat>Panoramiczny</PresentationFormat>
  <Paragraphs>18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Aldhabi</vt:lpstr>
      <vt:lpstr>Arial</vt:lpstr>
      <vt:lpstr>Calibri</vt:lpstr>
      <vt:lpstr>Calibri Light</vt:lpstr>
      <vt:lpstr>Motyw pakietu Office</vt:lpstr>
      <vt:lpstr>Projekt zaliczeniowy</vt:lpstr>
      <vt:lpstr>Projekt programu do tworzenia pizzy</vt:lpstr>
      <vt:lpstr>Problemy</vt:lpstr>
      <vt:lpstr>Czego się nauczyłem?</vt:lpstr>
      <vt:lpstr>Jak ulepszyć program?</vt:lpstr>
      <vt:lpstr>         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zaliczeniowy</dc:title>
  <dc:creator>Maciej Wojdyło</dc:creator>
  <cp:lastModifiedBy>Maciej Wojdyło</cp:lastModifiedBy>
  <cp:revision>5</cp:revision>
  <dcterms:created xsi:type="dcterms:W3CDTF">2023-05-21T15:19:37Z</dcterms:created>
  <dcterms:modified xsi:type="dcterms:W3CDTF">2023-05-29T11:38:21Z</dcterms:modified>
</cp:coreProperties>
</file>