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9" d="100"/>
          <a:sy n="59" d="100"/>
        </p:scale>
        <p:origin x="96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0786444-0C90-E5A8-6B1B-78EDD03A98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D4EF0153-2CDD-1FDB-770E-5F13F590DD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45E8080F-6D3A-2476-B1AD-5FD25F38B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56156-5077-4536-A0D9-73AF8D5A5218}" type="datetimeFigureOut">
              <a:rPr lang="pl-PL" smtClean="0"/>
              <a:t>21.05.2023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67DCB26F-D0D3-6A3E-B83A-B8236DF21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1325B87C-D679-561B-4462-5ED7C94E0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93116-27B4-4C74-AA74-888C273C528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5219795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D093D53-8D9B-AF3A-04E8-24ED2336A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96444AD1-8931-3380-6A24-C7EA5AAF28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207CA197-409F-E261-C2AE-B1F66C20E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56156-5077-4536-A0D9-73AF8D5A5218}" type="datetimeFigureOut">
              <a:rPr lang="pl-PL" smtClean="0"/>
              <a:t>21.05.2023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2B64AFB8-B741-89A2-FC87-888CE4927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AAC6D97D-E9C9-2574-4418-0B9D7D22F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93116-27B4-4C74-AA74-888C273C528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4797794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0583B84D-3045-723C-0741-CC4C77F54C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81430FD2-5820-6C0D-1ABB-AA354356A6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5A673558-3908-A049-D39E-C799BA6DE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56156-5077-4536-A0D9-73AF8D5A5218}" type="datetimeFigureOut">
              <a:rPr lang="pl-PL" smtClean="0"/>
              <a:t>21.05.2023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2290553E-0E53-A48A-D101-2798DA3EB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CDF9B836-D19A-0100-EC26-8962C6AAB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93116-27B4-4C74-AA74-888C273C528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1261566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5441F3E-C670-06AE-9FC6-420F20887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38724E4-C183-E6BE-CD44-9E35CF66FC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08DDDF75-BCE0-ACA8-87A4-8DFD10751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56156-5077-4536-A0D9-73AF8D5A5218}" type="datetimeFigureOut">
              <a:rPr lang="pl-PL" smtClean="0"/>
              <a:t>21.05.2023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E33CF020-AD54-E143-92B6-8E4E42609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512BC9CB-2181-631C-278E-197C70BFC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93116-27B4-4C74-AA74-888C273C528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6446054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ED3D21B-EF19-D444-5847-3788285C5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4E9C8FF2-BB82-D371-352D-4350ADA838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9F582D26-0F32-39D2-4C52-04D9F9B40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56156-5077-4536-A0D9-73AF8D5A5218}" type="datetimeFigureOut">
              <a:rPr lang="pl-PL" smtClean="0"/>
              <a:t>21.05.2023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C3F7737D-E376-9045-9D10-3BD39CB93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10DAED24-054D-AB96-0CBD-FB6CA4ED1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93116-27B4-4C74-AA74-888C273C528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4703878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CA8ECA0-6C5E-B74B-637B-2628C5FB6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B80B7A4-544F-D589-1FD7-73D14062BC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1A7DA47F-8C34-7DEE-8BAF-8ABA7079EA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894ED4D8-95B6-1A1F-61A7-5C384D2C6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56156-5077-4536-A0D9-73AF8D5A5218}" type="datetimeFigureOut">
              <a:rPr lang="pl-PL" smtClean="0"/>
              <a:t>21.05.2023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F597C059-9BE3-9749-B145-D6697AA9C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B1F67E0A-7F10-2C17-2D6B-827AB5536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93116-27B4-4C74-AA74-888C273C528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8745022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0F5808A-1A28-B725-C209-E7BB48321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31DD6486-403B-60E2-B04D-9581C47EC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24D41FDD-AE8C-0F8E-4B1D-2FC960BABD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FF49D8B8-C343-DBF0-56D3-BCF1FFD41C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3AE460CF-5422-12FB-EE75-7DEA062A9E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EE9BC728-02DA-6231-CD4C-B6DBF071C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56156-5077-4536-A0D9-73AF8D5A5218}" type="datetimeFigureOut">
              <a:rPr lang="pl-PL" smtClean="0"/>
              <a:t>21.05.2023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1B0AC970-8A31-2E63-8321-DCFE0379E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EB87422E-0F8B-4852-CC81-95B3CF404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93116-27B4-4C74-AA74-888C273C528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6435557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9F3FB04-72F2-6D26-FB5C-2206BD8A3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5155D5FB-E5DB-665B-24B9-A1BD7AF87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56156-5077-4536-A0D9-73AF8D5A5218}" type="datetimeFigureOut">
              <a:rPr lang="pl-PL" smtClean="0"/>
              <a:t>21.05.2023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4DF9DAFD-EF4B-2D42-B75A-E7F31D132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FE1104BB-AFB6-AB74-0E82-49157F390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93116-27B4-4C74-AA74-888C273C528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6969002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46BA5A48-D27D-F8AA-E5B5-08C1FD3B8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56156-5077-4536-A0D9-73AF8D5A5218}" type="datetimeFigureOut">
              <a:rPr lang="pl-PL" smtClean="0"/>
              <a:t>21.05.2023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FE694843-04AC-4851-A9AB-366134FEC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32033E9D-E5FA-CFB2-4891-6B301903F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93116-27B4-4C74-AA74-888C273C528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7815353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C6153CA-D4C6-F369-AC13-EADAE53BE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24E95B3-9288-BE79-3748-585639B586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205DF61E-F633-8895-ABA4-38E876FF34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48476B17-FA10-77BE-8293-E300FACC0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56156-5077-4536-A0D9-73AF8D5A5218}" type="datetimeFigureOut">
              <a:rPr lang="pl-PL" smtClean="0"/>
              <a:t>21.05.2023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0E253DDA-4F94-4B56-CE86-7B7F78CFC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E7B52DE2-CB7B-B0A1-E277-F07127D00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93116-27B4-4C74-AA74-888C273C528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7337230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5AF5910-7178-564E-4454-951B56A5A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8295E58D-0199-F3FB-51A8-2A834E3B34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C578B226-4DAD-ABE1-9DD2-6401678EB3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5D71B0D2-0F18-5AE6-5B83-882297627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56156-5077-4536-A0D9-73AF8D5A5218}" type="datetimeFigureOut">
              <a:rPr lang="pl-PL" smtClean="0"/>
              <a:t>21.05.2023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60DE041E-6672-CF1E-6572-9B0A27596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E5C73808-0DD4-7AC6-4572-56E8DB9D6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93116-27B4-4C74-AA74-888C273C528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5250847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E38DB8DD-27FC-C4D3-D0AE-DBAF6C58C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07C42FBE-3286-D35C-2E23-4DA5454FF8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E79D0F96-7DD8-3DC3-EB8A-237B95DAAF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856156-5077-4536-A0D9-73AF8D5A5218}" type="datetimeFigureOut">
              <a:rPr lang="pl-PL" smtClean="0"/>
              <a:t>21.05.2023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0012BF45-9F8A-8D1B-1DDB-FFA891DE17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B2595751-5811-26C9-D144-97D05CA88F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793116-27B4-4C74-AA74-888C273C528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94735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Obraz 4" descr="Obraz zawierający krąg, pizza&#10;&#10;Opis wygenerowany automatycznie">
            <a:extLst>
              <a:ext uri="{FF2B5EF4-FFF2-40B4-BE49-F238E27FC236}">
                <a16:creationId xmlns:a16="http://schemas.microsoft.com/office/drawing/2014/main" id="{A1AEEB1E-8EE7-5C98-DBCA-12FEEAF4E0D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06" r="21515" b="5172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E6B4A1C8-5C69-CADC-8B43-37DF5C3322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pl-PL" sz="4800">
                <a:latin typeface="+mn-lt"/>
              </a:rPr>
              <a:t>Projekt zaliczeniowy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4F2D2D2E-4A3B-00F5-20AA-F13F1755DE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pl-PL" sz="2000"/>
              <a:t>Maciej Wojdyło 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1587746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0B3F152B-ED82-DAD8-FA55-85AB8B9FB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/>
          </a:bodyPr>
          <a:lstStyle/>
          <a:p>
            <a:r>
              <a:rPr lang="pl-PL" sz="3700"/>
              <a:t>Projekt programu do tworzenia pizzy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6F79540-8864-26A1-0C86-8AF5A9A549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4559425" cy="3979585"/>
          </a:xfrm>
        </p:spPr>
        <p:txBody>
          <a:bodyPr anchor="ctr">
            <a:normAutofit/>
          </a:bodyPr>
          <a:lstStyle/>
          <a:p>
            <a:r>
              <a:rPr lang="pl-PL" sz="2000" dirty="0"/>
              <a:t>Program umożliwia stworzenie pizzy z różnorodnych składników </a:t>
            </a:r>
          </a:p>
          <a:p>
            <a:r>
              <a:rPr lang="pl-PL" sz="2000" dirty="0"/>
              <a:t>Program zawiera różne możliwości stworzenia pizzy takie jak wybór ciasta, składników, sera.</a:t>
            </a:r>
          </a:p>
          <a:p>
            <a:r>
              <a:rPr lang="pl-PL" sz="2000" dirty="0"/>
              <a:t>Na koniec program wyświetla całe zamówienie razem z kalorycznością ceną w złotówkach oraz w </a:t>
            </a:r>
            <a:r>
              <a:rPr lang="pl-PL" sz="2000" dirty="0" err="1"/>
              <a:t>bitcoinie</a:t>
            </a:r>
            <a:r>
              <a:rPr lang="pl-PL" sz="2000" dirty="0"/>
              <a:t> oraz listę alergenów.</a:t>
            </a:r>
          </a:p>
          <a:p>
            <a:pPr marL="0" indent="0">
              <a:buNone/>
            </a:pPr>
            <a:endParaRPr lang="pl-PL" sz="20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222CAB9B-7C87-FC31-D9EC-78C9D68EC3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227" b="1"/>
          <a:stretch/>
        </p:blipFill>
        <p:spPr>
          <a:xfrm>
            <a:off x="5977788" y="799352"/>
            <a:ext cx="5425410" cy="525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01448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DCA3424D-FB74-F790-46D7-F274C6971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pl-PL" sz="5400"/>
              <a:t>Problemy</a:t>
            </a:r>
          </a:p>
        </p:txBody>
      </p:sp>
      <p:sp>
        <p:nvSpPr>
          <p:cNvPr id="23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1D4E4C4-E493-0261-9ADE-8EB8265D0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pl-PL" sz="2200" dirty="0"/>
              <a:t>Największym problemem było wymyślenie tematyki projektu</a:t>
            </a:r>
          </a:p>
          <a:p>
            <a:r>
              <a:rPr lang="pl-PL" sz="2200" dirty="0"/>
              <a:t>Problemy jakie napotkałem podczas pisania kodu to napisanie listy alergenów ponieważ wiele składników posiada taki sam alergen więc w początkowej formie mój kod wyświetlałby kilka razy ten sam alergen.</a:t>
            </a:r>
          </a:p>
          <a:p>
            <a:endParaRPr lang="pl-PL" sz="2200" dirty="0"/>
          </a:p>
        </p:txBody>
      </p:sp>
      <p:pic>
        <p:nvPicPr>
          <p:cNvPr id="5" name="Obraz 4" descr="Obraz zawierający zabawka, kreskówka&#10;&#10;Opis wygenerowany automatycznie">
            <a:extLst>
              <a:ext uri="{FF2B5EF4-FFF2-40B4-BE49-F238E27FC236}">
                <a16:creationId xmlns:a16="http://schemas.microsoft.com/office/drawing/2014/main" id="{240E7892-8FAC-1FC3-98B4-5F4813F6139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" b="3793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23078826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BF131E9-E20B-64BD-8201-E7D4BB83F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pl-PL" sz="5400"/>
              <a:t>Czego się nauczyłem?</a:t>
            </a:r>
          </a:p>
        </p:txBody>
      </p:sp>
      <p:sp>
        <p:nvSpPr>
          <p:cNvPr id="37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27130EE-13CF-15DD-B711-6C98D513BF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6"/>
            <a:ext cx="6713552" cy="4119172"/>
          </a:xfrm>
        </p:spPr>
        <p:txBody>
          <a:bodyPr anchor="t">
            <a:normAutofit/>
          </a:bodyPr>
          <a:lstStyle/>
          <a:p>
            <a:r>
              <a:rPr lang="pl-PL" sz="2200" dirty="0"/>
              <a:t>Używania Interfejsów</a:t>
            </a:r>
          </a:p>
          <a:p>
            <a:r>
              <a:rPr lang="pl-PL" sz="2200" dirty="0"/>
              <a:t>Używania dekoratorów</a:t>
            </a:r>
          </a:p>
          <a:p>
            <a:r>
              <a:rPr lang="pl-PL" sz="2200" dirty="0"/>
              <a:t>Używania wyjątków</a:t>
            </a:r>
          </a:p>
          <a:p>
            <a:r>
              <a:rPr lang="pl-PL" sz="2200" dirty="0"/>
              <a:t>Lepsze zrozumienie programowania obiektowego oraz języka c++ poprzez używanie nowych funkcjonalności w tym języku.</a:t>
            </a:r>
          </a:p>
          <a:p>
            <a:r>
              <a:rPr lang="pl-PL" sz="2200" dirty="0"/>
              <a:t>Projektowania Klas w oddzielnych folderach dla lepszego porządku  kodu oraz czytelności dla ewentualnych późniejszych programistów</a:t>
            </a:r>
          </a:p>
        </p:txBody>
      </p:sp>
      <p:pic>
        <p:nvPicPr>
          <p:cNvPr id="18" name="Picture 17" descr="Skrypt komputerowy na ekranie">
            <a:extLst>
              <a:ext uri="{FF2B5EF4-FFF2-40B4-BE49-F238E27FC236}">
                <a16:creationId xmlns:a16="http://schemas.microsoft.com/office/drawing/2014/main" id="{DE9109F2-ED76-E8EB-CC45-26DE5BA8FD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5784" b="2"/>
          <a:stretch/>
        </p:blipFill>
        <p:spPr>
          <a:xfrm>
            <a:off x="7675658" y="2093976"/>
            <a:ext cx="3941064" cy="409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06130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93F32FA7-4705-6C1A-243E-08B62CF1B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pl-PL" sz="5000"/>
              <a:t>Jak ulepszyć program?</a:t>
            </a:r>
          </a:p>
        </p:txBody>
      </p:sp>
      <p:sp>
        <p:nvSpPr>
          <p:cNvPr id="32" name="sketch line">
            <a:extLst>
              <a:ext uri="{FF2B5EF4-FFF2-40B4-BE49-F238E27FC236}">
                <a16:creationId xmlns:a16="http://schemas.microsoft.com/office/drawing/2014/main" id="{650D18FE-0824-4A46-B22C-A86B52E57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6DC430A-E907-7503-4D97-CF770ADF4C4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r>
              <a:rPr lang="pl-PL" sz="2000" dirty="0"/>
              <a:t>Można byłoby poszerzyć ofertę ciast, serów, dodatków</a:t>
            </a:r>
          </a:p>
          <a:p>
            <a:r>
              <a:rPr lang="pl-PL" sz="2000" dirty="0"/>
              <a:t>Można byłoby polepszyć przyjazność dla użytkownika poprzez dodanie opcji usuwania składników </a:t>
            </a:r>
          </a:p>
          <a:p>
            <a:r>
              <a:rPr lang="pl-PL" sz="2000" dirty="0"/>
              <a:t>Dodanie opcji pokaż dotychczasowe zamówienie które pozwalałoby aby użytkownik widział na bieżąco całą listę</a:t>
            </a:r>
          </a:p>
          <a:p>
            <a:r>
              <a:rPr lang="pl-PL" sz="2000" dirty="0"/>
              <a:t>Dodanie graficznego interfejsu dla użytkownika który zwiększyłby przyjazność i czytelność dla klientów</a:t>
            </a:r>
          </a:p>
          <a:p>
            <a:pPr marL="0" indent="0">
              <a:buNone/>
            </a:pPr>
            <a:endParaRPr lang="pl-PL" sz="2000" dirty="0"/>
          </a:p>
          <a:p>
            <a:endParaRPr lang="pl-PL" sz="2000" dirty="0"/>
          </a:p>
        </p:txBody>
      </p:sp>
      <p:pic>
        <p:nvPicPr>
          <p:cNvPr id="20" name="Graphic 19" descr="Dodaj do">
            <a:extLst>
              <a:ext uri="{FF2B5EF4-FFF2-40B4-BE49-F238E27FC236}">
                <a16:creationId xmlns:a16="http://schemas.microsoft.com/office/drawing/2014/main" id="{865C1F89-288A-6A4E-4960-7D7ACBB832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9048" y="699516"/>
            <a:ext cx="5458968" cy="5458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9837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99EBA560-B95F-8D81-141A-6A54C5898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36862" y="2323242"/>
            <a:ext cx="4805996" cy="1297115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l-PL" sz="8800" b="1" i="1" kern="1200" dirty="0">
                <a:solidFill>
                  <a:schemeClr val="tx2"/>
                </a:solidFill>
                <a:latin typeface="Aldhabi" panose="020B0604020202020204" pitchFamily="2" charset="-78"/>
                <a:cs typeface="Aldhabi" panose="020B0604020202020204" pitchFamily="2" charset="-78"/>
              </a:rPr>
              <a:t>          </a:t>
            </a:r>
            <a:r>
              <a:rPr lang="en-US" sz="15000" b="1" i="1" kern="1200" dirty="0">
                <a:solidFill>
                  <a:schemeClr val="tx2"/>
                </a:solidFill>
                <a:latin typeface="Aldhabi" panose="020B0604020202020204" pitchFamily="2" charset="-78"/>
                <a:cs typeface="Aldhabi" panose="020B0604020202020204" pitchFamily="2" charset="-78"/>
              </a:rPr>
              <a:t>FIN</a:t>
            </a:r>
          </a:p>
        </p:txBody>
      </p:sp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F0EE91C7-53BD-8862-F25A-CFBE2E6F97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2929689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43200000">
                                      <p:cBhvr>
                                        <p:cTn id="6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43200000">
                                      <p:cBhvr>
                                        <p:cTn id="8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180</Words>
  <Application>Microsoft Office PowerPoint</Application>
  <PresentationFormat>Panoramiczny</PresentationFormat>
  <Paragraphs>21</Paragraphs>
  <Slides>6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6</vt:i4>
      </vt:variant>
    </vt:vector>
  </HeadingPairs>
  <TitlesOfParts>
    <vt:vector size="11" baseType="lpstr">
      <vt:lpstr>Aldhabi</vt:lpstr>
      <vt:lpstr>Arial</vt:lpstr>
      <vt:lpstr>Calibri</vt:lpstr>
      <vt:lpstr>Calibri Light</vt:lpstr>
      <vt:lpstr>Motyw pakietu Office</vt:lpstr>
      <vt:lpstr>Projekt zaliczeniowy</vt:lpstr>
      <vt:lpstr>Projekt programu do tworzenia pizzy</vt:lpstr>
      <vt:lpstr>Problemy</vt:lpstr>
      <vt:lpstr>Czego się nauczyłem?</vt:lpstr>
      <vt:lpstr>Jak ulepszyć program?</vt:lpstr>
      <vt:lpstr>          FIN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 zaliczeniowy</dc:title>
  <dc:creator>Maciej Wojdyło</dc:creator>
  <cp:lastModifiedBy>Maciej Wojdyło</cp:lastModifiedBy>
  <cp:revision>3</cp:revision>
  <dcterms:created xsi:type="dcterms:W3CDTF">2023-05-21T15:19:37Z</dcterms:created>
  <dcterms:modified xsi:type="dcterms:W3CDTF">2023-05-21T16:51:35Z</dcterms:modified>
</cp:coreProperties>
</file>