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2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AF344D35-19F2-40BE-A222-94B51B79E6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2F3B119-CB52-4D33-B343-536894BD2A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B88E5-911E-4F58-954A-721589C679E6}" type="datetimeFigureOut">
              <a:rPr lang="pl-PL" smtClean="0"/>
              <a:t>19.04.2018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3F84E6C-3607-41EE-B65C-2E1DDDBC73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778E124-B776-4A30-9E20-10397BF757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E823D-9AD6-4C30-A7E0-D658628FBD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91480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F2686-0985-4D37-8C03-56C2CF96181E}" type="datetimeFigureOut">
              <a:rPr lang="pl-PL" smtClean="0"/>
              <a:t>19.04.2018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8B5E-3263-4EBF-A8BF-B4AF562F8C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55023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19B6-3B98-47BA-806F-72729D85750E}" type="datetime1">
              <a:rPr lang="pl-PL" smtClean="0"/>
              <a:t>19.04.2018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SafeDriver , Programowanie aplikacji mobilnych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758B-8BED-4100-800C-5EC0E421BA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750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6DBE-A384-4A39-B318-3015717C6AF6}" type="datetime1">
              <a:rPr lang="pl-PL" smtClean="0"/>
              <a:t>19.04.2018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SafeDriver , Programowanie aplikacji mobilnych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758B-8BED-4100-800C-5EC0E421BA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075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83D3-5782-42E6-858E-2A11A87A80F5}" type="datetime1">
              <a:rPr lang="pl-PL" smtClean="0"/>
              <a:t>19.04.2018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SafeDriver , Programowanie aplikacji mobilnych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758B-8BED-4100-800C-5EC0E421BA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181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84D4-4227-430A-BCF4-CA7A7ECB34EF}" type="datetime1">
              <a:rPr lang="pl-PL" smtClean="0"/>
              <a:t>19.04.2018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SafeDriver , Programowanie aplikacji mobilnych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758B-8BED-4100-800C-5EC0E421BA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347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9298-CBE9-4D7F-BE61-48AD155F4B1F}" type="datetime1">
              <a:rPr lang="pl-PL" smtClean="0"/>
              <a:t>19.04.2018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SafeDriver , Programowanie aplikacji mobilnych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758B-8BED-4100-800C-5EC0E421BA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71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43E1-3236-49A8-AE65-6E521867B2B7}" type="datetime1">
              <a:rPr lang="pl-PL" smtClean="0"/>
              <a:t>19.04.2018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SafeDriver , Programowanie aplikacji mobilnych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758B-8BED-4100-800C-5EC0E421BA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986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97A0-F38A-43F3-818F-DC27D919F9D3}" type="datetime1">
              <a:rPr lang="pl-PL" smtClean="0"/>
              <a:t>19.04.2018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SafeDriver , Programowanie aplikacji mobilnych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758B-8BED-4100-800C-5EC0E421BA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039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204F-DFB2-4D59-9ABA-F23EEC7423FD}" type="datetime1">
              <a:rPr lang="pl-PL" smtClean="0"/>
              <a:t>19.04.2018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SafeDriver , Programowanie aplikacji mobilnych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758B-8BED-4100-800C-5EC0E421BA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953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1C4E-2E34-419A-8CB3-3B90F22017B0}" type="datetime1">
              <a:rPr lang="pl-PL" smtClean="0"/>
              <a:t>19.04.2018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SafeDriver , Programowanie aplikacji mobilnych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758B-8BED-4100-800C-5EC0E421BA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252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93F1-DF49-4B27-B694-A3DBEE056C19}" type="datetime1">
              <a:rPr lang="pl-PL" smtClean="0"/>
              <a:t>19.04.2018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SafeDriver , Programowanie aplikacji mobilnych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758B-8BED-4100-800C-5EC0E421BA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322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8677-3C51-4280-B815-AC278E2E698D}" type="datetime1">
              <a:rPr lang="pl-PL" smtClean="0"/>
              <a:t>19.04.2018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SafeDriver , Programowanie aplikacji mobilnych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758B-8BED-4100-800C-5EC0E421BA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832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ED145-D52E-4895-BF3B-125C0B3E87BD}" type="datetime1">
              <a:rPr lang="pl-PL" smtClean="0"/>
              <a:t>19.04.2018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SafeDriver , Programowanie aplikacji mobilnych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C758B-8BED-4100-800C-5EC0E421BA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910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AD28A30-A2B0-41DB-AD73-85C8DA37A003}"/>
              </a:ext>
            </a:extLst>
          </p:cNvPr>
          <p:cNvSpPr txBox="1"/>
          <p:nvPr/>
        </p:nvSpPr>
        <p:spPr>
          <a:xfrm>
            <a:off x="1775534" y="958787"/>
            <a:ext cx="709325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							</a:t>
            </a:r>
            <a:r>
              <a:rPr lang="pl-PL" sz="8800" dirty="0" err="1">
                <a:solidFill>
                  <a:srgbClr val="6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SafeDriver</a:t>
            </a:r>
            <a:r>
              <a:rPr lang="pl-PL" dirty="0"/>
              <a:t> 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9BC54000-D462-479C-9BE3-7FACB3661A81}"/>
              </a:ext>
            </a:extLst>
          </p:cNvPr>
          <p:cNvSpPr txBox="1"/>
          <p:nvPr/>
        </p:nvSpPr>
        <p:spPr>
          <a:xfrm>
            <a:off x="532660" y="5122416"/>
            <a:ext cx="52289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6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Programowanie aplikacji mobilnych 2017/2018</a:t>
            </a:r>
          </a:p>
          <a:p>
            <a:r>
              <a:rPr lang="pl-PL" dirty="0">
                <a:solidFill>
                  <a:srgbClr val="6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E5C1S1</a:t>
            </a:r>
          </a:p>
          <a:p>
            <a:r>
              <a:rPr lang="pl-PL" dirty="0">
                <a:solidFill>
                  <a:srgbClr val="6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Patrycja Mirkowska</a:t>
            </a:r>
            <a:br>
              <a:rPr lang="pl-PL" dirty="0">
                <a:solidFill>
                  <a:srgbClr val="6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dirty="0">
                <a:solidFill>
                  <a:srgbClr val="6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Mateusz </a:t>
            </a:r>
            <a:r>
              <a:rPr lang="pl-PL" dirty="0" err="1">
                <a:solidFill>
                  <a:srgbClr val="6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Obolewicz</a:t>
            </a:r>
            <a:br>
              <a:rPr lang="pl-PL" dirty="0">
                <a:solidFill>
                  <a:srgbClr val="6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dirty="0">
                <a:solidFill>
                  <a:srgbClr val="6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Maciej Wojtasiak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A24674B0-1B78-4718-8CF4-3DBB350D6E81}"/>
              </a:ext>
            </a:extLst>
          </p:cNvPr>
          <p:cNvSpPr txBox="1"/>
          <p:nvPr/>
        </p:nvSpPr>
        <p:spPr>
          <a:xfrm>
            <a:off x="1242874" y="2682336"/>
            <a:ext cx="7093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solidFill>
                  <a:srgbClr val="6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Projekt aplikacji mobilnej dbającej o bezpieczeństwo kierowcy</a:t>
            </a:r>
          </a:p>
        </p:txBody>
      </p:sp>
      <p:sp>
        <p:nvSpPr>
          <p:cNvPr id="18" name="Symbol zastępczy numeru slajdu 17">
            <a:extLst>
              <a:ext uri="{FF2B5EF4-FFF2-40B4-BE49-F238E27FC236}">
                <a16:creationId xmlns:a16="http://schemas.microsoft.com/office/drawing/2014/main" id="{957A223B-3050-49CD-8668-A142B9D4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758B-8BED-4100-800C-5EC0E421BAB0}" type="slidenum">
              <a:rPr lang="pl-PL" smtClean="0"/>
              <a:t>1</a:t>
            </a:fld>
            <a:endParaRPr lang="pl-PL"/>
          </a:p>
        </p:txBody>
      </p:sp>
      <p:pic>
        <p:nvPicPr>
          <p:cNvPr id="20" name="Obraz 19">
            <a:extLst>
              <a:ext uri="{FF2B5EF4-FFF2-40B4-BE49-F238E27FC236}">
                <a16:creationId xmlns:a16="http://schemas.microsoft.com/office/drawing/2014/main" id="{92A516C1-22CB-4ECE-8083-D4D7DBB6E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69" y="113728"/>
            <a:ext cx="10001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8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582261-A6FE-4955-BC08-A971EC80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6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Główne założenia i cele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754B74E-473D-44A5-B5C6-7745445321DF}"/>
              </a:ext>
            </a:extLst>
          </p:cNvPr>
          <p:cNvSpPr txBox="1"/>
          <p:nvPr/>
        </p:nvSpPr>
        <p:spPr>
          <a:xfrm>
            <a:off x="204186" y="1964661"/>
            <a:ext cx="84426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Aplikacja </a:t>
            </a:r>
            <a:r>
              <a:rPr lang="pl-PL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SafeDriver</a:t>
            </a:r>
            <a: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za zadanie: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dbać o bezpieczeństwo kierowcy poprzez:</a:t>
            </a:r>
            <a:b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informowaniu o warunkach na drodze</a:t>
            </a:r>
            <a:b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detekcji wypadków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informować najbliższe osoby w razie wypadku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wysyłać dokładną lokalizację poszkodowanego w razie wypadku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wspomóc udzielanie pierwszej pomocy innym oraz komunikację ze służbami ratowniczymi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l-PL" dirty="0"/>
          </a:p>
          <a:p>
            <a:r>
              <a:rPr lang="pl-PL" dirty="0"/>
              <a:t> </a:t>
            </a:r>
          </a:p>
        </p:txBody>
      </p:sp>
      <p:sp>
        <p:nvSpPr>
          <p:cNvPr id="10" name="Symbol zastępczy stopki 9">
            <a:extLst>
              <a:ext uri="{FF2B5EF4-FFF2-40B4-BE49-F238E27FC236}">
                <a16:creationId xmlns:a16="http://schemas.microsoft.com/office/drawing/2014/main" id="{BD3DD72C-5388-469E-9C35-58AEE964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SafeDriver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Programowanie aplikacji mobilnych</a:t>
            </a:r>
          </a:p>
        </p:txBody>
      </p:sp>
      <p:sp>
        <p:nvSpPr>
          <p:cNvPr id="11" name="Symbol zastępczy numeru slajdu 10">
            <a:extLst>
              <a:ext uri="{FF2B5EF4-FFF2-40B4-BE49-F238E27FC236}">
                <a16:creationId xmlns:a16="http://schemas.microsoft.com/office/drawing/2014/main" id="{0A735FB6-8B8B-4352-B21E-A75176BC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758B-8BED-4100-800C-5EC0E421BAB0}" type="slidenum">
              <a:rPr lang="pl-PL" smtClean="0"/>
              <a:t>2</a:t>
            </a:fld>
            <a:endParaRPr lang="pl-PL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B475ADA6-CB6D-439B-9346-DE0422308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367" y="186658"/>
            <a:ext cx="10001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0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29E0AE-3810-467E-A1BE-15BB68C5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6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Geneza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A32F6F-CFC1-4BE3-B4FF-94843B06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547032" cy="453072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l-PL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2017 roku do jednostek Policji zgłoszono </a:t>
            </a:r>
            <a:r>
              <a:rPr lang="pl-PL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436 469 </a:t>
            </a:r>
            <a:r>
              <a:rPr lang="pl-PL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kolizji drogowych: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 porównaniu do 2015 roku, w którym zgłoszono Policji </a:t>
            </a:r>
            <a:r>
              <a:rPr lang="pl-PL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362 265 </a:t>
            </a:r>
            <a:r>
              <a:rPr lang="pl-PL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kolizji, liczba ta zwiększyła się o 74 204 (+20,5%),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 porównaniu do 2016 roku, w którym zgłoszono </a:t>
            </a:r>
            <a:r>
              <a:rPr lang="pl-PL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406 622 </a:t>
            </a:r>
            <a:r>
              <a:rPr lang="pl-PL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kolizje liczba zwiększyła się o 29 847 (+7,3%).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Ponad połowa </a:t>
            </a:r>
            <a:r>
              <a:rPr lang="pl-PL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Polaków, uważa że </a:t>
            </a:r>
            <a:r>
              <a:rPr lang="pl-PL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 zna </a:t>
            </a:r>
            <a:r>
              <a:rPr lang="pl-PL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pełni wszystkich instrukcji pierwszej pomocy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główne powody kolizji drogowych uznawane są : prowadzenie po alkoholu, </a:t>
            </a:r>
            <a:r>
              <a:rPr lang="pl-PL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zmęczenie</a:t>
            </a:r>
            <a:r>
              <a:rPr lang="pl-PL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oraz </a:t>
            </a:r>
            <a:r>
              <a:rPr lang="pl-PL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złe</a:t>
            </a:r>
            <a:r>
              <a:rPr lang="pl-PL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warunki pogodowe, na które kierowcy nie byli przygotowani</a:t>
            </a:r>
          </a:p>
          <a:p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7E5BAB6-E0AF-4289-B5EC-34E08FE19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SafeDriver , Programowanie aplikacji mobilnych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9F08B5F-A59F-4EF6-8FE2-C5537B0A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758B-8BED-4100-800C-5EC0E421BAB0}" type="slidenum">
              <a:rPr lang="pl-PL" smtClean="0"/>
              <a:t>3</a:t>
            </a:fld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2D44064-73F3-417D-B59A-5B2EF7687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28" y="2222393"/>
            <a:ext cx="3077466" cy="209059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F07944D-2892-4E6B-98F0-12180282ED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412" y="3610430"/>
            <a:ext cx="2888476" cy="140512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E6D9810B-53CB-4722-AA2F-1C68CD96E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6931" y="172245"/>
            <a:ext cx="10001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0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>
            <a:extLst>
              <a:ext uri="{FF2B5EF4-FFF2-40B4-BE49-F238E27FC236}">
                <a16:creationId xmlns:a16="http://schemas.microsoft.com/office/drawing/2014/main" id="{CB4B26D2-26F9-441A-9A88-E27F26BDA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808" y="1831236"/>
            <a:ext cx="1479985" cy="3046586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0CFD6D4-4802-4F7C-AE5A-519C2BB3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l-PL" dirty="0">
                <a:solidFill>
                  <a:srgbClr val="6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Wygląd i użytkowanie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955A121-EE10-4BCB-924E-59F957520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889" y="2221452"/>
            <a:ext cx="1501600" cy="3083642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5A9761CB-9744-4B03-B4AD-4C26FDDD5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0" y="1831236"/>
            <a:ext cx="1479985" cy="3046586"/>
          </a:xfrm>
          <a:prstGeom prst="rect">
            <a:avLst/>
          </a:prstGeom>
        </p:spPr>
      </p:pic>
      <p:sp>
        <p:nvSpPr>
          <p:cNvPr id="12" name="Symbol zastępczy stopki 11">
            <a:extLst>
              <a:ext uri="{FF2B5EF4-FFF2-40B4-BE49-F238E27FC236}">
                <a16:creationId xmlns:a16="http://schemas.microsoft.com/office/drawing/2014/main" id="{D5187D5B-DFD6-4BA6-BA43-1D9616BA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SafeDriver , Programowanie aplikacji mobilnych</a:t>
            </a:r>
          </a:p>
        </p:txBody>
      </p:sp>
      <p:sp>
        <p:nvSpPr>
          <p:cNvPr id="13" name="Symbol zastępczy numeru slajdu 12">
            <a:extLst>
              <a:ext uri="{FF2B5EF4-FFF2-40B4-BE49-F238E27FC236}">
                <a16:creationId xmlns:a16="http://schemas.microsoft.com/office/drawing/2014/main" id="{D9113272-C9FB-4813-B574-55A1C6DE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758B-8BED-4100-800C-5EC0E421BAB0}" type="slidenum">
              <a:rPr lang="pl-PL" smtClean="0"/>
              <a:t>4</a:t>
            </a:fld>
            <a:endParaRPr lang="pl-PL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5FCDED8E-15D9-4C66-85CF-C43B1D2672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015" y="2221452"/>
            <a:ext cx="1528382" cy="311451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901B131F-E9F6-431D-BD64-C323BE93B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9081" y="2461743"/>
            <a:ext cx="1548343" cy="3145377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9354E24B-3EAA-4A65-BDB1-251AB0A89F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2803" y="224579"/>
            <a:ext cx="10001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3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5C6B6A-F6DF-49AD-963C-9025EE0C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6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Detekcja wypadku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B39EA8-D973-4BBA-A0E8-D65833F60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Aplikacja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SafeDriver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korzystając z wbudowanego akcelerometru wykrywa wypadek/uderzenie samochodu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Jeżeli nastąpi wypadek uruchamia się 30s alarm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Alarm można w każdej chwili wyłączyć</a:t>
            </a:r>
          </a:p>
          <a:p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17F1301-61CB-46DD-A9C7-2546DA6B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SafeDriver , Programowanie aplikacji mobilnych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6BB6E26-8AC3-4392-94E2-40C13AF6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758B-8BED-4100-800C-5EC0E421BAB0}" type="slidenum">
              <a:rPr lang="pl-PL" smtClean="0"/>
              <a:t>5</a:t>
            </a:fld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F3BC882-5359-4493-B51E-053F96DE6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293" y="230190"/>
            <a:ext cx="10001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5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5C6B6A-F6DF-49AD-963C-9025EE0C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6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Szybkie powiadomienie najbliższych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4F57D5FB-55BE-4783-8780-5B7355F23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16047" y="1967668"/>
            <a:ext cx="1956101" cy="4016994"/>
          </a:xfrm>
          <a:prstGeom prst="rect">
            <a:avLst/>
          </a:prstGeom>
        </p:spPr>
      </p:pic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278A99-FF28-48D9-94A3-E8853B5D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SafeDriver , Programowanie aplikacji mobilnych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E177491-54B4-4F81-BC4C-25F36AEE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758B-8BED-4100-800C-5EC0E421BAB0}" type="slidenum">
              <a:rPr lang="pl-PL" smtClean="0"/>
              <a:t>6</a:t>
            </a:fld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AC8971D-583C-4CED-89E0-C42CED9472FD}"/>
              </a:ext>
            </a:extLst>
          </p:cNvPr>
          <p:cNvSpPr txBox="1"/>
          <p:nvPr/>
        </p:nvSpPr>
        <p:spPr>
          <a:xfrm>
            <a:off x="479394" y="2423604"/>
            <a:ext cx="484720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Jeżeli w trakcie 30s alarm , nie zostanie wyłączony, aplikacja przez 5s dźwiękowo informuje o tym że zostanie wysłany SMS do najbliższej osoby.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treści SMS przesyłana jest lokalizacja poszkodowanego</a:t>
            </a:r>
          </a:p>
          <a:p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8F5BDB87-64CF-472B-9F35-6154C8763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558" y="195911"/>
            <a:ext cx="10001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1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4973F5-45E1-4267-B4EB-F6298C2327B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pl-PL" dirty="0">
                <a:solidFill>
                  <a:srgbClr val="6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Pierwsza pomoc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9AFDEA-7E75-458A-AF06-20DAA7383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25625"/>
            <a:ext cx="5486400" cy="42999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Gdy użytkownik aplikacji uczestniczy w wypadku, w którym inne osoby potrzebują pierwszej pomocy, a sam nie zna dokładnie wszystkich instrukcji lub chce nauczyć się ją wykonywać może skorzystać z instrukcji zawartych w aplikacji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4715342B-DB08-49F3-924C-78F6D1AD6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0" y="1690689"/>
            <a:ext cx="1782662" cy="3669653"/>
          </a:xfrm>
          <a:prstGeom prst="rect">
            <a:avLst/>
          </a:prstGeom>
        </p:spPr>
      </p:pic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CB1DF14-35D4-4AE6-9E86-DB3ABB859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SafeDriver , Programowanie aplikacji mobilnych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1BB12C2-DDE2-4B23-9648-2E247319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758B-8BED-4100-800C-5EC0E421BAB0}" type="slidenum">
              <a:rPr lang="pl-PL" smtClean="0"/>
              <a:t>7</a:t>
            </a:fld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4D4790B-6ACF-46B9-89B8-ADF904FB1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486" y="2306127"/>
            <a:ext cx="1778451" cy="3624096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C36F6577-603B-43A0-9BCE-6E61C72A8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6812" y="63533"/>
            <a:ext cx="10001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1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6EA952-63A8-42D8-81FF-E3ACB08C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6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Informowanie o warunkach drogowych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4AF1A33-0854-4882-AF87-453CF26A0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Aplikacja </a:t>
            </a:r>
            <a:r>
              <a:rPr lang="pl-PL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SafeDriver</a:t>
            </a:r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pobierając dane ze strony internetowej będzie informować o pogodzie i warunkach panujących na drodze (np. o śliskiej nawierzchni czy słabej widoczności)</a:t>
            </a:r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6078CB70-FBD1-4122-A080-46877E15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SafeDriver , Programowanie aplikacji mobilnych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66DA2728-8C5E-4057-8F98-5421F1AA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758B-8BED-4100-800C-5EC0E421BAB0}" type="slidenum">
              <a:rPr lang="pl-PL" smtClean="0"/>
              <a:t>8</a:t>
            </a:fld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1AA4C8B6-6B50-4D6F-8C57-41C557D1B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158" y="150019"/>
            <a:ext cx="10001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05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3495EA-E64E-415C-82FB-0E9BF1DBC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9800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4800" dirty="0">
                <a:solidFill>
                  <a:srgbClr val="602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Dziękujemy za uwagę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73434C1-AD6B-4C32-8E65-A849372BA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SafeDriver , Programowanie aplikacji mobilnych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C3695C8-59F8-4A01-B689-5EB78C59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758B-8BED-4100-800C-5EC0E421BAB0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3325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1422</TotalTime>
  <Words>317</Words>
  <Application>Microsoft Office PowerPoint</Application>
  <PresentationFormat>Pokaz na ekranie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Motyw pakietu Office</vt:lpstr>
      <vt:lpstr>Prezentacja programu PowerPoint</vt:lpstr>
      <vt:lpstr> Główne założenia i cele</vt:lpstr>
      <vt:lpstr>             Geneza projektu</vt:lpstr>
      <vt:lpstr>           Wygląd i użytkowanie</vt:lpstr>
      <vt:lpstr> Detekcja wypadku</vt:lpstr>
      <vt:lpstr>Szybkie powiadomienie najbliższych</vt:lpstr>
      <vt:lpstr> Pierwsza pomoc</vt:lpstr>
      <vt:lpstr>Informowanie o warunkach drogowych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Patrycja1</dc:creator>
  <cp:lastModifiedBy>Patrycja1</cp:lastModifiedBy>
  <cp:revision>17</cp:revision>
  <dcterms:created xsi:type="dcterms:W3CDTF">2018-04-18T17:18:14Z</dcterms:created>
  <dcterms:modified xsi:type="dcterms:W3CDTF">2018-04-19T17:00:30Z</dcterms:modified>
</cp:coreProperties>
</file>