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6C7"/>
    <a:srgbClr val="92AAB0"/>
    <a:srgbClr val="C4C3D3"/>
    <a:srgbClr val="E8E8E8"/>
    <a:srgbClr val="7B9CF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E19E-AB71-4E30-BDCF-2045C9F5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8901A-BD38-4906-B292-4463E0D38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926-0BE0-4F55-A610-393A5618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8AD4-57E8-48BF-BC16-5BAB024A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DB90-1BE8-479D-A446-E8F6FEF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F0F3-C890-4856-82FB-9C7094E7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C5D9-6556-409C-8EF2-BCE5795A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7371-89EF-4601-AB53-B0837D61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CE0F-42B4-41B1-845D-09746116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B03C-8F51-469F-A443-D0C794F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70EE3-FAB3-4F09-8802-CB72781FC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D950B-6104-442C-85B1-6B42946E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3B52-66E4-4277-8EBF-C5DA17DB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C0FB-3C7D-4AE9-9E45-35B9F6B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31C2-3814-44EE-BD54-94131C35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6C3A-4726-437C-B699-C805B954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128B-C0A7-443D-9EC2-32F48DED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7680-DAA1-4156-A0A9-08F91008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A37E-B167-4808-A880-0AEC3FB8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10C7-E9F9-4C8D-B9A7-F168F6AA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B8C4-B462-401B-955C-146959DE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102C-BAD2-4CB0-82CC-7D8A5748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0445-14D9-4545-9ABA-8FD02E54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094E-AB33-447D-957A-537BCBE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88A2-C203-4916-BB28-CFA829AD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E457-F2A5-48EC-A9F1-95DFCEFF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E353-406D-4061-BD4C-F8500FA48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EA9AA-24AF-43C7-ADEB-4D5AF2C2F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4FAB7-DB1F-488F-8A35-7797D1D4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BCAF-7CE5-453C-A3CC-ADFA6E82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8CBB7-0B13-4DB0-B25E-21FEFA6C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3DB0-1741-45D6-8DCD-3AAA8C6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14D8-9AEA-4726-BE01-73D8A112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A3B20-900D-4BA1-A1BA-032113BD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80BA1-9C20-42EB-A7BB-EA99CA630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F75DA-35ED-4466-904A-12B68B66F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D14B0-76EC-45AA-87B8-2FA58B55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4EEF6-C752-4FFF-A389-C0974F9F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4E25D-B1CB-4260-AB6E-054F1749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812C-4F86-44D3-A0AB-AF79554F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941B-F7DE-4A21-B8E3-61B0EA40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FF93-AF32-4B54-8002-9DD5FC25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C9D9-5448-46D8-82C0-C58ADD1F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33B94-CBF6-484B-AAD6-35199F2A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35A87-0F9F-444F-B6E6-33FEAFBF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32B4-F978-410A-8B52-5CF642BE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5A69-6888-48E5-B85B-AD7F90C0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BF48-428D-4813-BF2A-1E71FAF8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B1AF-A568-479E-A6B1-3B378C13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F98B-3F55-4DD1-AD0E-DCD7C04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B9E69-6245-409C-93AA-F7ABCEC7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DDD2-0013-46ED-8722-8501B30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BFD5-84D0-4574-93BA-8F212A99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7DB21-2DBB-4E73-AF7F-CA0651B6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BF63-3874-4F7F-B08D-A70B6C44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95B6-AE8E-4963-BCB5-681E7792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99A8-858D-42D9-BC3C-0AADC6E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B5D6-F6A9-4C2D-BC1D-27FDE1D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B51D8-71F9-4BAE-8768-3E575BA2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4FA44-6FF4-4E17-86E0-7B9E81B2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BCF1-28A0-499B-960A-FC357E24D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4279-775A-4152-B53E-2D5C8E782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83CF-CF38-429E-B8E7-B22602FA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84AAA-77AD-44EF-A006-629CA3FC3AC3}"/>
              </a:ext>
            </a:extLst>
          </p:cNvPr>
          <p:cNvSpPr txBox="1"/>
          <p:nvPr/>
        </p:nvSpPr>
        <p:spPr>
          <a:xfrm>
            <a:off x="6250676" y="1579513"/>
            <a:ext cx="4590854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Condensed" panose="020B0502040204020203" pitchFamily="34" charset="0"/>
              </a:rPr>
              <a:t>                 </a:t>
            </a:r>
            <a:r>
              <a:rPr lang="en-GB" sz="2800" dirty="0">
                <a:latin typeface="Bahnschrift SemiCondensed" panose="020B0502040204020203" pitchFamily="34" charset="0"/>
              </a:rPr>
              <a:t>Head Of Hot Beans</a:t>
            </a:r>
          </a:p>
          <a:p>
            <a:endParaRPr lang="en-GB" dirty="0"/>
          </a:p>
          <a:p>
            <a:r>
              <a:rPr lang="en-GB" sz="3200" b="1" i="0" dirty="0"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        </a:t>
            </a:r>
            <a:r>
              <a:rPr lang="en-GB" sz="3200" b="1" i="0" dirty="0">
                <a:effectLst/>
                <a:latin typeface="Corbel Light" panose="020B0303020204020204" pitchFamily="34" charset="0"/>
                <a:cs typeface="Angsana New" panose="020B0502040204020203" pitchFamily="18" charset="-34"/>
              </a:rPr>
              <a:t>Antony Bronson</a:t>
            </a:r>
            <a:endParaRPr lang="en-GB" sz="3200" dirty="0">
              <a:latin typeface="Corbel Light" panose="020B0303020204020204" pitchFamily="34" charset="0"/>
              <a:cs typeface="Angsana New" panose="020B0502040204020203" pitchFamily="18" charset="-34"/>
            </a:endParaRPr>
          </a:p>
          <a:p>
            <a:endParaRPr lang="en-GB" b="1" dirty="0"/>
          </a:p>
          <a:p>
            <a:r>
              <a:rPr lang="en-GB" b="1" dirty="0">
                <a:latin typeface="Corbel Light" panose="020B0303020204020204" pitchFamily="34" charset="0"/>
              </a:rPr>
              <a:t>Meet the head of Hot Beans, the person that is in charge of the company and makes the business                                                                                    going with his amazing leadership</a:t>
            </a:r>
            <a:r>
              <a:rPr lang="en-GB" b="1" dirty="0">
                <a:latin typeface="Corbel LightCorbel Light"/>
              </a:rPr>
              <a:t>.</a:t>
            </a:r>
          </a:p>
        </p:txBody>
      </p:sp>
      <p:pic>
        <p:nvPicPr>
          <p:cNvPr id="3078" name="Picture 6" descr="Andrew Garfield on The Eyes of Tammy Faye: 'When I said my mum has just  gone into hospice care, they shut down production for me' | The Independent">
            <a:extLst>
              <a:ext uri="{FF2B5EF4-FFF2-40B4-BE49-F238E27FC236}">
                <a16:creationId xmlns:a16="http://schemas.microsoft.com/office/drawing/2014/main" id="{EC6DF2B2-32C4-4272-A967-BC785AA1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1" y="1181551"/>
            <a:ext cx="4413021" cy="32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5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84AAA-77AD-44EF-A006-629CA3FC3AC3}"/>
              </a:ext>
            </a:extLst>
          </p:cNvPr>
          <p:cNvSpPr txBox="1"/>
          <p:nvPr/>
        </p:nvSpPr>
        <p:spPr>
          <a:xfrm>
            <a:off x="6250676" y="1579513"/>
            <a:ext cx="4590854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Condensed" panose="020B0502040204020203" pitchFamily="34" charset="0"/>
              </a:rPr>
              <a:t>        </a:t>
            </a:r>
            <a:r>
              <a:rPr lang="en-GB" sz="2800" dirty="0">
                <a:latin typeface="Bahnschrift SemiCondensed" panose="020B0502040204020203" pitchFamily="34" charset="0"/>
              </a:rPr>
              <a:t>Head Of Web Development</a:t>
            </a:r>
          </a:p>
          <a:p>
            <a:endParaRPr lang="en-GB" dirty="0"/>
          </a:p>
          <a:p>
            <a:r>
              <a:rPr lang="en-GB" sz="3200" b="1" i="0" dirty="0">
                <a:effectLst/>
                <a:latin typeface="Corbel Light" panose="020B0303020204020204" pitchFamily="34" charset="0"/>
                <a:cs typeface="Angsana New" panose="020B0502040204020203" pitchFamily="18" charset="-34"/>
              </a:rPr>
              <a:t>               Ema Yoshida</a:t>
            </a:r>
            <a:endParaRPr lang="en-GB" sz="3200" b="1" dirty="0">
              <a:latin typeface="Corbel Light" panose="020B0303020204020204" pitchFamily="34" charset="0"/>
              <a:cs typeface="Angsana New" panose="020B0502040204020203" pitchFamily="18" charset="-34"/>
            </a:endParaRPr>
          </a:p>
          <a:p>
            <a:endParaRPr lang="en-GB" b="0" i="0" dirty="0">
              <a:solidFill>
                <a:srgbClr val="333333"/>
              </a:solidFill>
              <a:effectLst/>
              <a:latin typeface="Karla" pitchFamily="2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Karla" pitchFamily="2" charset="0"/>
              </a:rPr>
              <a:t>Ema</a:t>
            </a:r>
            <a:r>
              <a:rPr lang="en-GB" b="0" i="0" dirty="0">
                <a:solidFill>
                  <a:srgbClr val="333333"/>
                </a:solidFill>
                <a:effectLst/>
                <a:latin typeface="Karla" pitchFamily="2" charset="0"/>
              </a:rPr>
              <a:t> is a crucial part of the Hot Beans team and without developers like her, the company wouldn’t be able to produce      outstanding content.</a:t>
            </a:r>
            <a:endParaRPr lang="en-GB" b="1" dirty="0">
              <a:latin typeface="Karla" pitchFamily="2" charset="0"/>
            </a:endParaRPr>
          </a:p>
        </p:txBody>
      </p:sp>
      <p:pic>
        <p:nvPicPr>
          <p:cNvPr id="5122" name="Picture 2" descr="The Power Suit is The Alpha-female Look For Asian Women - LUXUO">
            <a:extLst>
              <a:ext uri="{FF2B5EF4-FFF2-40B4-BE49-F238E27FC236}">
                <a16:creationId xmlns:a16="http://schemas.microsoft.com/office/drawing/2014/main" id="{456DE6EF-AE43-4F32-823D-8A72CE3B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1092937" y="1332380"/>
            <a:ext cx="4413021" cy="32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2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6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84AAA-77AD-44EF-A006-629CA3FC3AC3}"/>
              </a:ext>
            </a:extLst>
          </p:cNvPr>
          <p:cNvSpPr txBox="1"/>
          <p:nvPr/>
        </p:nvSpPr>
        <p:spPr>
          <a:xfrm>
            <a:off x="6250676" y="1579513"/>
            <a:ext cx="4590854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hnschrift SemiCondensed" panose="020B0502040204020203" pitchFamily="34" charset="0"/>
              </a:rPr>
              <a:t>          Developer Director </a:t>
            </a:r>
            <a:endParaRPr lang="en-GB" sz="2800" dirty="0"/>
          </a:p>
          <a:p>
            <a:r>
              <a:rPr lang="en-GB" sz="3200" b="1" i="0" dirty="0">
                <a:effectLst/>
                <a:latin typeface="Corbel Light" panose="020B0303020204020204" pitchFamily="34" charset="0"/>
                <a:cs typeface="Angsana New" panose="020B0502040204020203" pitchFamily="18" charset="-34"/>
              </a:rPr>
              <a:t>               Aaron Davis</a:t>
            </a:r>
            <a:endParaRPr lang="en-GB" sz="3200" b="1" dirty="0">
              <a:latin typeface="Corbel Light" panose="020B0303020204020204" pitchFamily="34" charset="0"/>
              <a:cs typeface="Angsana New" panose="020B0502040204020203" pitchFamily="18" charset="-34"/>
            </a:endParaRPr>
          </a:p>
          <a:p>
            <a:endParaRPr lang="en-GB" b="0" i="0" dirty="0">
              <a:solidFill>
                <a:srgbClr val="333333"/>
              </a:solidFill>
              <a:effectLst/>
              <a:latin typeface="Karla" panose="020B0604020202020204" pitchFamily="2" charset="0"/>
            </a:endParaRPr>
          </a:p>
          <a:p>
            <a:r>
              <a:rPr lang="en-GB" dirty="0">
                <a:latin typeface="Karla" pitchFamily="2" charset="0"/>
              </a:rPr>
              <a:t>Aaron</a:t>
            </a:r>
            <a:r>
              <a:rPr lang="en-GB" i="0" dirty="0">
                <a:effectLst/>
                <a:latin typeface="Karla" pitchFamily="2" charset="0"/>
              </a:rPr>
              <a:t> is the development director and manages web development projects, ensuring they are done on time and meet  the businesses standards.</a:t>
            </a:r>
          </a:p>
        </p:txBody>
      </p:sp>
      <p:pic>
        <p:nvPicPr>
          <p:cNvPr id="6146" name="Picture 2" descr="10,653 Black Man Blue Suit Stock Photos, Pictures &amp; Royalty-Free Images -  iStock">
            <a:extLst>
              <a:ext uri="{FF2B5EF4-FFF2-40B4-BE49-F238E27FC236}">
                <a16:creationId xmlns:a16="http://schemas.microsoft.com/office/drawing/2014/main" id="{BE633AA7-E6F0-4732-BD65-89B77478D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5"/>
          <a:stretch/>
        </p:blipFill>
        <p:spPr bwMode="auto">
          <a:xfrm>
            <a:off x="1120646" y="1286966"/>
            <a:ext cx="4413021" cy="32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3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Angsana New</vt:lpstr>
      <vt:lpstr>Arial</vt:lpstr>
      <vt:lpstr>Bahnschrift SemiCondensed</vt:lpstr>
      <vt:lpstr>Calibri</vt:lpstr>
      <vt:lpstr>Calibri Light</vt:lpstr>
      <vt:lpstr>Corbel Light</vt:lpstr>
      <vt:lpstr>Corbel LightCorbel Light</vt:lpstr>
      <vt:lpstr>Karla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Oskwarek</dc:creator>
  <cp:lastModifiedBy>Maciej Oskwarek</cp:lastModifiedBy>
  <cp:revision>1</cp:revision>
  <dcterms:created xsi:type="dcterms:W3CDTF">2022-03-27T18:14:05Z</dcterms:created>
  <dcterms:modified xsi:type="dcterms:W3CDTF">2022-03-27T19:27:50Z</dcterms:modified>
</cp:coreProperties>
</file>