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475E7-4A98-1E51-F5F2-B746201B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2DFFFA-B125-DA2D-D6EF-B9D53CC6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91B74-431B-A868-FAE8-822A7430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DC613-4C0C-01D5-D151-B39603B8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0A162-B239-6521-2066-150B538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74B7-6B2B-EAEC-2392-633584B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9A462C-47FF-D1D0-1AD6-2222F3954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10D10-6A1D-C3E3-2CC9-CBDA96E9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D52F1-D938-6074-E35B-E52FBB75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08E5A-F5AB-4072-76F7-D826A79D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62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07C366-FB81-0F79-B269-19D753F85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106416-04A1-97E5-A9BE-710CF8D2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3871E-F94C-0DD7-F2AA-DBB97E1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9DC0A-3D0C-494D-F0B3-8C81A5E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0D8EC-3FF5-D995-514F-4B045444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5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0087C-65A1-06EA-16FF-0620084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4B50D-C5D2-0B89-DF4E-2A89524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60986-2E57-EE8B-E9D9-8C8D915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707BD-3398-9B54-F7A1-6CE313E1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D2456-FF44-C514-3456-AC53EC4D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45D3E-BEE1-D04F-6B46-CB22DAF4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894E15-AFD9-0462-4600-FA664EC5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E36D8-AC1B-584A-97DC-FF2BD1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340D7-5618-7E26-02A3-DB7BBB2B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FCFD3-DC0C-53F4-6458-FBBC5BFD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3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212F5-7B87-6E75-41A9-4D4EB3B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BB305-878E-5221-6F14-5F4968241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B5AD5-CABB-BC7B-A961-D8B55451E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F7A9C5-CE50-BADF-913A-64E6D55A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9053B2-4A52-8A84-A770-FFE86F3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4035B-02E5-61A6-EB9B-BF30C93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BAA95-4E60-5F91-E420-FF5409AE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FC145B-6015-A8E8-9EE4-6C0313D9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B082C7-3BD6-07CA-988A-F9432150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DBAC7-761B-B5C7-5528-5BABB48A2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D6A64F-DB28-769C-82DC-BCBCBDE3C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F3930-8F8A-7820-EE28-1D49E507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A17F0B-1955-AB1B-6530-75200BF4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C24AE-662F-6D41-164B-C33575A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4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8ED42-D3A2-83CB-0ED8-66B5167C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6DB51-60B9-9293-95DE-224ED44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BB949E-C3A0-968C-721D-6D4B41B3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DA97D-4B87-E685-B902-B6EEB7B1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25198A-E38B-0ACC-274C-5A763BB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D4D56F-F316-95C2-D681-0C2F55E2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81C8FB-97E7-A9A7-E2EC-6644F6E2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2D33-DB53-B311-1DA7-8C5F3EE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373FD-3F54-5C4B-72A1-DEE08A3D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2252FF-AA58-CF00-9651-2D576880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75039-41DD-D329-30C4-563F2AC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36146E-017A-6453-DC5E-047D2C4E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816BD-E498-6EE8-73A5-8DDF0235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B5B57-437D-DB9C-86E8-652A7A48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A77FB5-5D78-AD08-8372-EFB83A2E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C812C-4B52-2643-3B6D-2916F63A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AFB4CA-9C08-E248-A22F-6E9AA3F7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19B83A-DABA-9926-FB18-CA68A4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41361E-603F-8CF7-FBF0-31E8A03E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6AA72C-4FBC-EF58-C94B-5D5EB79C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038497-0071-84F8-AA52-F56AD51A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CD82A9-E67D-6A66-F0C7-3EAD448BC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34E-EED6-4B06-9BED-C71C0122EE3A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2F76E-8E34-4F54-DCD4-5F213EBA6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E0FDF-5729-4000-54A8-241731C65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7492-C762-45C8-BF61-15DC6C483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20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CC85E6-A6A7-A411-F8B8-78ED104684D4}"/>
              </a:ext>
            </a:extLst>
          </p:cNvPr>
          <p:cNvSpPr/>
          <p:nvPr/>
        </p:nvSpPr>
        <p:spPr>
          <a:xfrm>
            <a:off x="4584683" y="64977"/>
            <a:ext cx="2729133" cy="1392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43824-9255-5067-2285-7B93966F4DA1}"/>
              </a:ext>
            </a:extLst>
          </p:cNvPr>
          <p:cNvSpPr/>
          <p:nvPr/>
        </p:nvSpPr>
        <p:spPr>
          <a:xfrm>
            <a:off x="4569652" y="1952413"/>
            <a:ext cx="2729133" cy="13927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22004-23AD-F8D0-9955-62CB9FA51AA1}"/>
              </a:ext>
            </a:extLst>
          </p:cNvPr>
          <p:cNvSpPr/>
          <p:nvPr/>
        </p:nvSpPr>
        <p:spPr>
          <a:xfrm>
            <a:off x="647111" y="4842804"/>
            <a:ext cx="2729133" cy="1392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453E3-4D40-D943-1442-B771010FBFBC}"/>
              </a:ext>
            </a:extLst>
          </p:cNvPr>
          <p:cNvSpPr/>
          <p:nvPr/>
        </p:nvSpPr>
        <p:spPr>
          <a:xfrm>
            <a:off x="4569653" y="4842803"/>
            <a:ext cx="2729133" cy="13927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1F8F0-F712-BE17-6398-C7D0E035577B}"/>
              </a:ext>
            </a:extLst>
          </p:cNvPr>
          <p:cNvSpPr/>
          <p:nvPr/>
        </p:nvSpPr>
        <p:spPr>
          <a:xfrm>
            <a:off x="8492199" y="4842804"/>
            <a:ext cx="2729133" cy="13927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65EDB1-5DDC-5BF9-F330-AD9BCD6D96E8}"/>
              </a:ext>
            </a:extLst>
          </p:cNvPr>
          <p:cNvSpPr txBox="1"/>
          <p:nvPr/>
        </p:nvSpPr>
        <p:spPr>
          <a:xfrm>
            <a:off x="5314060" y="576661"/>
            <a:ext cx="12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Association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AB16BD-ED89-70B6-E744-833D5327EB6E}"/>
              </a:ext>
            </a:extLst>
          </p:cNvPr>
          <p:cNvSpPr txBox="1"/>
          <p:nvPr/>
        </p:nvSpPr>
        <p:spPr>
          <a:xfrm>
            <a:off x="5482286" y="2464098"/>
            <a:ext cx="90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Visiteur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00B023-021F-E191-49EE-CB7C93F8467F}"/>
              </a:ext>
            </a:extLst>
          </p:cNvPr>
          <p:cNvSpPr txBox="1"/>
          <p:nvPr/>
        </p:nvSpPr>
        <p:spPr>
          <a:xfrm>
            <a:off x="1391523" y="5354488"/>
            <a:ext cx="10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Bénévole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63E6D2-DF7B-C40B-7DC0-DF43591C0EBF}"/>
              </a:ext>
            </a:extLst>
          </p:cNvPr>
          <p:cNvSpPr txBox="1"/>
          <p:nvPr/>
        </p:nvSpPr>
        <p:spPr>
          <a:xfrm>
            <a:off x="5137635" y="5354488"/>
            <a:ext cx="15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72A8AC-A7A1-EA25-58C1-A6A1C19918F5}"/>
              </a:ext>
            </a:extLst>
          </p:cNvPr>
          <p:cNvSpPr txBox="1"/>
          <p:nvPr/>
        </p:nvSpPr>
        <p:spPr>
          <a:xfrm>
            <a:off x="9312228" y="5354488"/>
            <a:ext cx="10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Donateur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8FD214D-5DB8-74C0-C755-ABC1A7E1ACA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919650" y="3762351"/>
            <a:ext cx="2226705" cy="105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3C5BAE9-D274-008D-2CFB-DFCA1B524E0C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H="1" flipV="1">
            <a:off x="5934214" y="3843829"/>
            <a:ext cx="6" cy="99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D7496D7-B706-8111-B58C-854E4CBCEEC3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7768257" y="3706122"/>
            <a:ext cx="2088508" cy="113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Décision 23">
            <a:extLst>
              <a:ext uri="{FF2B5EF4-FFF2-40B4-BE49-F238E27FC236}">
                <a16:creationId xmlns:a16="http://schemas.microsoft.com/office/drawing/2014/main" id="{CACFFA75-E55F-3E67-DE97-C7E7027341FD}"/>
              </a:ext>
            </a:extLst>
          </p:cNvPr>
          <p:cNvSpPr/>
          <p:nvPr/>
        </p:nvSpPr>
        <p:spPr>
          <a:xfrm>
            <a:off x="5765401" y="3358086"/>
            <a:ext cx="337625" cy="48574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écision 25">
            <a:extLst>
              <a:ext uri="{FF2B5EF4-FFF2-40B4-BE49-F238E27FC236}">
                <a16:creationId xmlns:a16="http://schemas.microsoft.com/office/drawing/2014/main" id="{93CF9E12-3157-8AFF-126A-925030081CBF}"/>
              </a:ext>
            </a:extLst>
          </p:cNvPr>
          <p:cNvSpPr/>
          <p:nvPr/>
        </p:nvSpPr>
        <p:spPr>
          <a:xfrm rot="18456731">
            <a:off x="7385077" y="3270355"/>
            <a:ext cx="337625" cy="54122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Décision 27">
            <a:extLst>
              <a:ext uri="{FF2B5EF4-FFF2-40B4-BE49-F238E27FC236}">
                <a16:creationId xmlns:a16="http://schemas.microsoft.com/office/drawing/2014/main" id="{9938C364-13C5-6B27-7514-0F70443088FF}"/>
              </a:ext>
            </a:extLst>
          </p:cNvPr>
          <p:cNvSpPr/>
          <p:nvPr/>
        </p:nvSpPr>
        <p:spPr>
          <a:xfrm rot="2828459">
            <a:off x="4189591" y="3273657"/>
            <a:ext cx="339938" cy="58171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6169E71-FD0C-53D7-BDFD-7BEEAEA9FE2D}"/>
              </a:ext>
            </a:extLst>
          </p:cNvPr>
          <p:cNvSpPr txBox="1"/>
          <p:nvPr/>
        </p:nvSpPr>
        <p:spPr>
          <a:xfrm>
            <a:off x="7500757" y="3762351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153C8B2-B7D9-1FAF-6923-476F3606CF91}"/>
              </a:ext>
            </a:extLst>
          </p:cNvPr>
          <p:cNvSpPr txBox="1"/>
          <p:nvPr/>
        </p:nvSpPr>
        <p:spPr>
          <a:xfrm>
            <a:off x="4034647" y="3762351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FA4A876-6203-FC39-1BB8-DFF083263405}"/>
              </a:ext>
            </a:extLst>
          </p:cNvPr>
          <p:cNvSpPr txBox="1"/>
          <p:nvPr/>
        </p:nvSpPr>
        <p:spPr>
          <a:xfrm>
            <a:off x="5949250" y="3762351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2519999-B4C4-D85E-8277-F780DE4A456A}"/>
              </a:ext>
            </a:extLst>
          </p:cNvPr>
          <p:cNvSpPr txBox="1"/>
          <p:nvPr/>
        </p:nvSpPr>
        <p:spPr>
          <a:xfrm>
            <a:off x="2447560" y="4544648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A139EC5-2EAA-0BD1-CCE6-D1C024F43463}"/>
              </a:ext>
            </a:extLst>
          </p:cNvPr>
          <p:cNvSpPr txBox="1"/>
          <p:nvPr/>
        </p:nvSpPr>
        <p:spPr>
          <a:xfrm>
            <a:off x="8850293" y="4483680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5202DC4-1E6A-D14A-1BD5-298262DD9255}"/>
              </a:ext>
            </a:extLst>
          </p:cNvPr>
          <p:cNvSpPr txBox="1"/>
          <p:nvPr/>
        </p:nvSpPr>
        <p:spPr>
          <a:xfrm>
            <a:off x="5414250" y="4483680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1..n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5F7C21B-A8B4-BE16-AADF-5CA46C1AD9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34219" y="1457678"/>
            <a:ext cx="15031" cy="49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7764789F-A264-DB3A-6F8B-AC421CAF94A3}"/>
              </a:ext>
            </a:extLst>
          </p:cNvPr>
          <p:cNvSpPr txBox="1"/>
          <p:nvPr/>
        </p:nvSpPr>
        <p:spPr>
          <a:xfrm>
            <a:off x="5898190" y="1363229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D4664CA-6B6B-F356-CD02-5023464C2874}"/>
              </a:ext>
            </a:extLst>
          </p:cNvPr>
          <p:cNvSpPr txBox="1"/>
          <p:nvPr/>
        </p:nvSpPr>
        <p:spPr>
          <a:xfrm>
            <a:off x="5906822" y="1690248"/>
            <a:ext cx="5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727210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Apounou</dc:creator>
  <cp:lastModifiedBy>Maxime Apounou</cp:lastModifiedBy>
  <cp:revision>1</cp:revision>
  <dcterms:created xsi:type="dcterms:W3CDTF">2024-01-25T02:23:21Z</dcterms:created>
  <dcterms:modified xsi:type="dcterms:W3CDTF">2024-01-25T02:57:37Z</dcterms:modified>
</cp:coreProperties>
</file>