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7" r:id="rId2"/>
    <p:sldId id="258" r:id="rId3"/>
    <p:sldId id="270" r:id="rId4"/>
    <p:sldId id="260" r:id="rId5"/>
    <p:sldId id="265" r:id="rId6"/>
    <p:sldId id="266" r:id="rId7"/>
    <p:sldId id="261" r:id="rId8"/>
    <p:sldId id="262" r:id="rId9"/>
    <p:sldId id="273" r:id="rId10"/>
    <p:sldId id="274" r:id="rId11"/>
    <p:sldId id="264" r:id="rId12"/>
    <p:sldId id="268" r:id="rId13"/>
    <p:sldId id="259" r:id="rId14"/>
    <p:sldId id="269" r:id="rId15"/>
    <p:sldId id="272" r:id="rId16"/>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98" autoAdjust="0"/>
  </p:normalViewPr>
  <p:slideViewPr>
    <p:cSldViewPr>
      <p:cViewPr varScale="1">
        <p:scale>
          <a:sx n="71" d="100"/>
          <a:sy n="71" d="100"/>
        </p:scale>
        <p:origin x="-1637" y="-82"/>
      </p:cViewPr>
      <p:guideLst>
        <p:guide orient="horz" pos="2160"/>
        <p:guide pos="2880"/>
      </p:guideLst>
    </p:cSldViewPr>
  </p:slideViewPr>
  <p:notesTextViewPr>
    <p:cViewPr>
      <p:scale>
        <a:sx n="1" d="1"/>
        <a:sy n="1" d="1"/>
      </p:scale>
      <p:origin x="0" y="0"/>
    </p:cViewPr>
  </p:notesTextViewPr>
  <p:gridSpacing cx="69848" cy="6984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mmettWen\Desktop\&#24037;&#20316;&#31807;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mmettWen\workspace\test\excelCart.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mmettWen\workspace\test\excelCart3.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mmettWen\Desktop\&#24037;&#20316;&#31807;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032385380455475E-2"/>
          <c:y val="3.5415749888981989E-2"/>
          <c:w val="0.93122517776051161"/>
          <c:h val="0.82417585453727094"/>
        </c:manualLayout>
      </c:layout>
      <c:lineChart>
        <c:grouping val="standard"/>
        <c:varyColors val="0"/>
        <c:ser>
          <c:idx val="0"/>
          <c:order val="0"/>
          <c:marker>
            <c:symbol val="none"/>
          </c:marker>
          <c:cat>
            <c:strRef>
              <c:f>Sheet1!$A$1:$A$136</c:f>
              <c:strCache>
                <c:ptCount val="136"/>
                <c:pt idx="0">
                  <c:v>Sep. 1</c:v>
                </c:pt>
                <c:pt idx="1">
                  <c:v>Sep. 2</c:v>
                </c:pt>
                <c:pt idx="2">
                  <c:v>Sep. 3</c:v>
                </c:pt>
                <c:pt idx="3">
                  <c:v>Sep. 4</c:v>
                </c:pt>
                <c:pt idx="4">
                  <c:v>Sep. 5</c:v>
                </c:pt>
                <c:pt idx="5">
                  <c:v>Sep. 6</c:v>
                </c:pt>
                <c:pt idx="6">
                  <c:v>Sep. 7</c:v>
                </c:pt>
                <c:pt idx="7">
                  <c:v>Sep. 8</c:v>
                </c:pt>
                <c:pt idx="8">
                  <c:v>Sep. 9</c:v>
                </c:pt>
                <c:pt idx="9">
                  <c:v>Sep. 10</c:v>
                </c:pt>
                <c:pt idx="10">
                  <c:v>Sep. 11</c:v>
                </c:pt>
                <c:pt idx="11">
                  <c:v>Sep. 12</c:v>
                </c:pt>
                <c:pt idx="12">
                  <c:v>Sep. 13</c:v>
                </c:pt>
                <c:pt idx="13">
                  <c:v>Sep. 14</c:v>
                </c:pt>
                <c:pt idx="14">
                  <c:v>Sep. 15</c:v>
                </c:pt>
                <c:pt idx="15">
                  <c:v>Sep. 16</c:v>
                </c:pt>
                <c:pt idx="16">
                  <c:v>Sep. 17</c:v>
                </c:pt>
                <c:pt idx="17">
                  <c:v>Sep. 18</c:v>
                </c:pt>
                <c:pt idx="18">
                  <c:v>Sep. 19</c:v>
                </c:pt>
                <c:pt idx="19">
                  <c:v>Sep. 20</c:v>
                </c:pt>
                <c:pt idx="20">
                  <c:v>Sep. 21</c:v>
                </c:pt>
                <c:pt idx="21">
                  <c:v>Sep. 22</c:v>
                </c:pt>
                <c:pt idx="22">
                  <c:v>Sep. 23</c:v>
                </c:pt>
                <c:pt idx="23">
                  <c:v>Sep. 24</c:v>
                </c:pt>
                <c:pt idx="24">
                  <c:v>Sep. 25</c:v>
                </c:pt>
                <c:pt idx="25">
                  <c:v>Sep. 26</c:v>
                </c:pt>
                <c:pt idx="26">
                  <c:v>Sep. 27</c:v>
                </c:pt>
                <c:pt idx="27">
                  <c:v>Sep. 28</c:v>
                </c:pt>
                <c:pt idx="28">
                  <c:v>Sep. 29</c:v>
                </c:pt>
                <c:pt idx="29">
                  <c:v>Sep. 30</c:v>
                </c:pt>
                <c:pt idx="30">
                  <c:v>Oct. 1</c:v>
                </c:pt>
                <c:pt idx="31">
                  <c:v>Oct. 2</c:v>
                </c:pt>
                <c:pt idx="32">
                  <c:v>Oct. 3</c:v>
                </c:pt>
                <c:pt idx="33">
                  <c:v>Oct. 4</c:v>
                </c:pt>
                <c:pt idx="34">
                  <c:v>Oct. 5</c:v>
                </c:pt>
                <c:pt idx="35">
                  <c:v>Oct. 6</c:v>
                </c:pt>
                <c:pt idx="36">
                  <c:v>Oct. 7</c:v>
                </c:pt>
                <c:pt idx="37">
                  <c:v>Oct. 8</c:v>
                </c:pt>
                <c:pt idx="38">
                  <c:v>Oct. 9</c:v>
                </c:pt>
                <c:pt idx="39">
                  <c:v>Oct. 10</c:v>
                </c:pt>
                <c:pt idx="40">
                  <c:v>Oct. 11</c:v>
                </c:pt>
                <c:pt idx="41">
                  <c:v>Oct. 12</c:v>
                </c:pt>
                <c:pt idx="42">
                  <c:v>Oct. 13</c:v>
                </c:pt>
                <c:pt idx="43">
                  <c:v>Oct. 14</c:v>
                </c:pt>
                <c:pt idx="44">
                  <c:v>Oct. 15</c:v>
                </c:pt>
                <c:pt idx="45">
                  <c:v>Oct. 16</c:v>
                </c:pt>
                <c:pt idx="46">
                  <c:v>Oct. 17</c:v>
                </c:pt>
                <c:pt idx="47">
                  <c:v>Oct. 18</c:v>
                </c:pt>
                <c:pt idx="48">
                  <c:v>Oct. 19</c:v>
                </c:pt>
                <c:pt idx="49">
                  <c:v>Oct. 20</c:v>
                </c:pt>
                <c:pt idx="50">
                  <c:v>Oct. 21</c:v>
                </c:pt>
                <c:pt idx="51">
                  <c:v>Oct. 22</c:v>
                </c:pt>
                <c:pt idx="52">
                  <c:v>Oct. 23</c:v>
                </c:pt>
                <c:pt idx="53">
                  <c:v>Oct. 24</c:v>
                </c:pt>
                <c:pt idx="54">
                  <c:v>Oct. 25</c:v>
                </c:pt>
                <c:pt idx="55">
                  <c:v>Oct. 26</c:v>
                </c:pt>
                <c:pt idx="56">
                  <c:v>Oct. 27</c:v>
                </c:pt>
                <c:pt idx="57">
                  <c:v>Oct. 28</c:v>
                </c:pt>
                <c:pt idx="58">
                  <c:v>Oct. 29</c:v>
                </c:pt>
                <c:pt idx="59">
                  <c:v>Oct. 30</c:v>
                </c:pt>
                <c:pt idx="60">
                  <c:v>Oct. 31</c:v>
                </c:pt>
                <c:pt idx="61">
                  <c:v>Nov. 1</c:v>
                </c:pt>
                <c:pt idx="62">
                  <c:v>Nov. 2</c:v>
                </c:pt>
                <c:pt idx="63">
                  <c:v>Nov. 3</c:v>
                </c:pt>
                <c:pt idx="64">
                  <c:v>Nov. 4</c:v>
                </c:pt>
                <c:pt idx="65">
                  <c:v>Nov. 5</c:v>
                </c:pt>
                <c:pt idx="66">
                  <c:v>Nov. 6</c:v>
                </c:pt>
                <c:pt idx="67">
                  <c:v>Nov. 7</c:v>
                </c:pt>
                <c:pt idx="68">
                  <c:v>Nov. 8</c:v>
                </c:pt>
                <c:pt idx="69">
                  <c:v>Nov. 9</c:v>
                </c:pt>
                <c:pt idx="70">
                  <c:v>Nov. 10</c:v>
                </c:pt>
                <c:pt idx="71">
                  <c:v>Nov. 11</c:v>
                </c:pt>
                <c:pt idx="72">
                  <c:v>Nov. 12</c:v>
                </c:pt>
                <c:pt idx="73">
                  <c:v>Nov. 13</c:v>
                </c:pt>
                <c:pt idx="74">
                  <c:v>Nov. 14</c:v>
                </c:pt>
                <c:pt idx="75">
                  <c:v>Nov. 15</c:v>
                </c:pt>
                <c:pt idx="76">
                  <c:v>Nov. 16</c:v>
                </c:pt>
                <c:pt idx="77">
                  <c:v>Nov. 17</c:v>
                </c:pt>
                <c:pt idx="78">
                  <c:v>Nov. 18</c:v>
                </c:pt>
                <c:pt idx="79">
                  <c:v>Nov. 19</c:v>
                </c:pt>
                <c:pt idx="80">
                  <c:v>Nov. 20</c:v>
                </c:pt>
                <c:pt idx="81">
                  <c:v>Nov. 21</c:v>
                </c:pt>
                <c:pt idx="82">
                  <c:v>Nov. 22</c:v>
                </c:pt>
                <c:pt idx="83">
                  <c:v>Nov. 23</c:v>
                </c:pt>
                <c:pt idx="84">
                  <c:v>Nov. 24</c:v>
                </c:pt>
                <c:pt idx="85">
                  <c:v>Nov. 25</c:v>
                </c:pt>
                <c:pt idx="86">
                  <c:v>Nov. 26</c:v>
                </c:pt>
                <c:pt idx="87">
                  <c:v>Nov. 27</c:v>
                </c:pt>
                <c:pt idx="88">
                  <c:v>Nov. 28</c:v>
                </c:pt>
                <c:pt idx="89">
                  <c:v>Nov. 29</c:v>
                </c:pt>
                <c:pt idx="90">
                  <c:v>Nov. 30</c:v>
                </c:pt>
                <c:pt idx="91">
                  <c:v>Dec. 1</c:v>
                </c:pt>
                <c:pt idx="92">
                  <c:v>Dec. 2</c:v>
                </c:pt>
                <c:pt idx="93">
                  <c:v>Dec. 3</c:v>
                </c:pt>
                <c:pt idx="94">
                  <c:v>Dec. 4</c:v>
                </c:pt>
                <c:pt idx="95">
                  <c:v>Dec. 5</c:v>
                </c:pt>
                <c:pt idx="96">
                  <c:v>Dec. 6</c:v>
                </c:pt>
                <c:pt idx="97">
                  <c:v>Dec. 7</c:v>
                </c:pt>
                <c:pt idx="98">
                  <c:v>Dec. 8</c:v>
                </c:pt>
                <c:pt idx="99">
                  <c:v>Dec. 9</c:v>
                </c:pt>
                <c:pt idx="100">
                  <c:v>Dec. 10</c:v>
                </c:pt>
                <c:pt idx="101">
                  <c:v>Dec. 11</c:v>
                </c:pt>
                <c:pt idx="102">
                  <c:v>Dec. 12</c:v>
                </c:pt>
                <c:pt idx="103">
                  <c:v>Dec. 13</c:v>
                </c:pt>
                <c:pt idx="104">
                  <c:v>Dec. 14</c:v>
                </c:pt>
                <c:pt idx="105">
                  <c:v>Dec. 15</c:v>
                </c:pt>
                <c:pt idx="106">
                  <c:v>Dec. 16</c:v>
                </c:pt>
                <c:pt idx="107">
                  <c:v>Dec. 17</c:v>
                </c:pt>
                <c:pt idx="108">
                  <c:v>Dec. 18</c:v>
                </c:pt>
                <c:pt idx="109">
                  <c:v>Dec. 19</c:v>
                </c:pt>
                <c:pt idx="110">
                  <c:v>Dec. 20</c:v>
                </c:pt>
                <c:pt idx="111">
                  <c:v>Dec. 21</c:v>
                </c:pt>
                <c:pt idx="112">
                  <c:v>Dec. 22</c:v>
                </c:pt>
                <c:pt idx="113">
                  <c:v>Dec. 23</c:v>
                </c:pt>
                <c:pt idx="114">
                  <c:v>Dec. 24</c:v>
                </c:pt>
                <c:pt idx="115">
                  <c:v>Dec. 25</c:v>
                </c:pt>
                <c:pt idx="116">
                  <c:v>Dec. 26</c:v>
                </c:pt>
                <c:pt idx="117">
                  <c:v>Dec. 27</c:v>
                </c:pt>
                <c:pt idx="118">
                  <c:v>Dec. 28</c:v>
                </c:pt>
                <c:pt idx="119">
                  <c:v>Dec. 29</c:v>
                </c:pt>
                <c:pt idx="120">
                  <c:v>Dec. 30</c:v>
                </c:pt>
                <c:pt idx="121">
                  <c:v>Dec. 31</c:v>
                </c:pt>
                <c:pt idx="122">
                  <c:v>Jan. 1</c:v>
                </c:pt>
                <c:pt idx="123">
                  <c:v>Jan. 2</c:v>
                </c:pt>
                <c:pt idx="124">
                  <c:v>Jan. 3</c:v>
                </c:pt>
                <c:pt idx="125">
                  <c:v>Jan. 4</c:v>
                </c:pt>
                <c:pt idx="126">
                  <c:v>Jan. 5</c:v>
                </c:pt>
                <c:pt idx="127">
                  <c:v>Jan. 6</c:v>
                </c:pt>
                <c:pt idx="128">
                  <c:v>Jan. 7</c:v>
                </c:pt>
                <c:pt idx="129">
                  <c:v>Jan. 8</c:v>
                </c:pt>
                <c:pt idx="130">
                  <c:v>Jan. 9</c:v>
                </c:pt>
                <c:pt idx="131">
                  <c:v>Jan. 10</c:v>
                </c:pt>
                <c:pt idx="132">
                  <c:v>Jan. 11</c:v>
                </c:pt>
                <c:pt idx="133">
                  <c:v>Jan. 12</c:v>
                </c:pt>
                <c:pt idx="134">
                  <c:v>Jan. 13</c:v>
                </c:pt>
                <c:pt idx="135">
                  <c:v>Jan. 14</c:v>
                </c:pt>
              </c:strCache>
            </c:strRef>
          </c:cat>
          <c:val>
            <c:numRef>
              <c:f>Sheet1!$D$1:$D$136</c:f>
              <c:numCache>
                <c:formatCode>General</c:formatCode>
                <c:ptCount val="136"/>
                <c:pt idx="0">
                  <c:v>446.995</c:v>
                </c:pt>
                <c:pt idx="1">
                  <c:v>446.995</c:v>
                </c:pt>
                <c:pt idx="2">
                  <c:v>446.995</c:v>
                </c:pt>
                <c:pt idx="3">
                  <c:v>446.995</c:v>
                </c:pt>
                <c:pt idx="4">
                  <c:v>446.995</c:v>
                </c:pt>
                <c:pt idx="5">
                  <c:v>446.995</c:v>
                </c:pt>
                <c:pt idx="6">
                  <c:v>446.995</c:v>
                </c:pt>
                <c:pt idx="7">
                  <c:v>446.995</c:v>
                </c:pt>
                <c:pt idx="8">
                  <c:v>446.995</c:v>
                </c:pt>
                <c:pt idx="9">
                  <c:v>446.995</c:v>
                </c:pt>
                <c:pt idx="10">
                  <c:v>446.995</c:v>
                </c:pt>
                <c:pt idx="11">
                  <c:v>446.995</c:v>
                </c:pt>
                <c:pt idx="12">
                  <c:v>446.995</c:v>
                </c:pt>
                <c:pt idx="13">
                  <c:v>446.995</c:v>
                </c:pt>
                <c:pt idx="14">
                  <c:v>446.995</c:v>
                </c:pt>
                <c:pt idx="15">
                  <c:v>446.995</c:v>
                </c:pt>
                <c:pt idx="16">
                  <c:v>446.995</c:v>
                </c:pt>
                <c:pt idx="17">
                  <c:v>446.995</c:v>
                </c:pt>
                <c:pt idx="18">
                  <c:v>446.995</c:v>
                </c:pt>
                <c:pt idx="19">
                  <c:v>446.995</c:v>
                </c:pt>
                <c:pt idx="20">
                  <c:v>446.995</c:v>
                </c:pt>
                <c:pt idx="21">
                  <c:v>446.995</c:v>
                </c:pt>
                <c:pt idx="22">
                  <c:v>446.995</c:v>
                </c:pt>
                <c:pt idx="23">
                  <c:v>465</c:v>
                </c:pt>
                <c:pt idx="24">
                  <c:v>465</c:v>
                </c:pt>
                <c:pt idx="25">
                  <c:v>465</c:v>
                </c:pt>
                <c:pt idx="26">
                  <c:v>465</c:v>
                </c:pt>
                <c:pt idx="27">
                  <c:v>465</c:v>
                </c:pt>
                <c:pt idx="28">
                  <c:v>465</c:v>
                </c:pt>
                <c:pt idx="29">
                  <c:v>465</c:v>
                </c:pt>
                <c:pt idx="30">
                  <c:v>465</c:v>
                </c:pt>
                <c:pt idx="31">
                  <c:v>465</c:v>
                </c:pt>
                <c:pt idx="32">
                  <c:v>465</c:v>
                </c:pt>
                <c:pt idx="33">
                  <c:v>465</c:v>
                </c:pt>
                <c:pt idx="34">
                  <c:v>465</c:v>
                </c:pt>
                <c:pt idx="35">
                  <c:v>465</c:v>
                </c:pt>
                <c:pt idx="36">
                  <c:v>465</c:v>
                </c:pt>
                <c:pt idx="37">
                  <c:v>465</c:v>
                </c:pt>
                <c:pt idx="38">
                  <c:v>465</c:v>
                </c:pt>
                <c:pt idx="39">
                  <c:v>465</c:v>
                </c:pt>
                <c:pt idx="40">
                  <c:v>465</c:v>
                </c:pt>
                <c:pt idx="41">
                  <c:v>465</c:v>
                </c:pt>
                <c:pt idx="42">
                  <c:v>465</c:v>
                </c:pt>
                <c:pt idx="43">
                  <c:v>465</c:v>
                </c:pt>
                <c:pt idx="44">
                  <c:v>465</c:v>
                </c:pt>
                <c:pt idx="45">
                  <c:v>465</c:v>
                </c:pt>
                <c:pt idx="46">
                  <c:v>465</c:v>
                </c:pt>
                <c:pt idx="47">
                  <c:v>465</c:v>
                </c:pt>
                <c:pt idx="48">
                  <c:v>465</c:v>
                </c:pt>
                <c:pt idx="49">
                  <c:v>465</c:v>
                </c:pt>
                <c:pt idx="50">
                  <c:v>465</c:v>
                </c:pt>
                <c:pt idx="51">
                  <c:v>465</c:v>
                </c:pt>
                <c:pt idx="52">
                  <c:v>465</c:v>
                </c:pt>
                <c:pt idx="53">
                  <c:v>465</c:v>
                </c:pt>
                <c:pt idx="54">
                  <c:v>465</c:v>
                </c:pt>
                <c:pt idx="55">
                  <c:v>465</c:v>
                </c:pt>
                <c:pt idx="56">
                  <c:v>465</c:v>
                </c:pt>
                <c:pt idx="57">
                  <c:v>465</c:v>
                </c:pt>
                <c:pt idx="58">
                  <c:v>465</c:v>
                </c:pt>
                <c:pt idx="59">
                  <c:v>465</c:v>
                </c:pt>
                <c:pt idx="60">
                  <c:v>465</c:v>
                </c:pt>
                <c:pt idx="61">
                  <c:v>465</c:v>
                </c:pt>
                <c:pt idx="62">
                  <c:v>465</c:v>
                </c:pt>
                <c:pt idx="63">
                  <c:v>465</c:v>
                </c:pt>
                <c:pt idx="64">
                  <c:v>465</c:v>
                </c:pt>
                <c:pt idx="65">
                  <c:v>465</c:v>
                </c:pt>
                <c:pt idx="66">
                  <c:v>465</c:v>
                </c:pt>
                <c:pt idx="67">
                  <c:v>465</c:v>
                </c:pt>
                <c:pt idx="68">
                  <c:v>465</c:v>
                </c:pt>
                <c:pt idx="69">
                  <c:v>465</c:v>
                </c:pt>
                <c:pt idx="70">
                  <c:v>440</c:v>
                </c:pt>
                <c:pt idx="71">
                  <c:v>440</c:v>
                </c:pt>
                <c:pt idx="72">
                  <c:v>440</c:v>
                </c:pt>
                <c:pt idx="73">
                  <c:v>440</c:v>
                </c:pt>
                <c:pt idx="74">
                  <c:v>440</c:v>
                </c:pt>
                <c:pt idx="75">
                  <c:v>440</c:v>
                </c:pt>
                <c:pt idx="76">
                  <c:v>372.67500000000001</c:v>
                </c:pt>
                <c:pt idx="77">
                  <c:v>372.67500000000001</c:v>
                </c:pt>
                <c:pt idx="78">
                  <c:v>354.45</c:v>
                </c:pt>
                <c:pt idx="79">
                  <c:v>354.45</c:v>
                </c:pt>
                <c:pt idx="80">
                  <c:v>349.66</c:v>
                </c:pt>
                <c:pt idx="81">
                  <c:v>349.66</c:v>
                </c:pt>
                <c:pt idx="82">
                  <c:v>371.11</c:v>
                </c:pt>
                <c:pt idx="83">
                  <c:v>371.11</c:v>
                </c:pt>
                <c:pt idx="84">
                  <c:v>371.11</c:v>
                </c:pt>
                <c:pt idx="85">
                  <c:v>371.11</c:v>
                </c:pt>
                <c:pt idx="86">
                  <c:v>364.5</c:v>
                </c:pt>
                <c:pt idx="87">
                  <c:v>364.5</c:v>
                </c:pt>
                <c:pt idx="88">
                  <c:v>430</c:v>
                </c:pt>
                <c:pt idx="89">
                  <c:v>430</c:v>
                </c:pt>
                <c:pt idx="90">
                  <c:v>292.99</c:v>
                </c:pt>
                <c:pt idx="91">
                  <c:v>292.99</c:v>
                </c:pt>
                <c:pt idx="92">
                  <c:v>292.99</c:v>
                </c:pt>
                <c:pt idx="93">
                  <c:v>309.995</c:v>
                </c:pt>
                <c:pt idx="94">
                  <c:v>309.995</c:v>
                </c:pt>
                <c:pt idx="95">
                  <c:v>404.995</c:v>
                </c:pt>
                <c:pt idx="96">
                  <c:v>404.995</c:v>
                </c:pt>
                <c:pt idx="97">
                  <c:v>404.995</c:v>
                </c:pt>
                <c:pt idx="98">
                  <c:v>404.995</c:v>
                </c:pt>
                <c:pt idx="99">
                  <c:v>404.995</c:v>
                </c:pt>
                <c:pt idx="100">
                  <c:v>404.995</c:v>
                </c:pt>
                <c:pt idx="101">
                  <c:v>342.5</c:v>
                </c:pt>
                <c:pt idx="102">
                  <c:v>342.5</c:v>
                </c:pt>
                <c:pt idx="103">
                  <c:v>336.28500000000003</c:v>
                </c:pt>
                <c:pt idx="104">
                  <c:v>336.28500000000003</c:v>
                </c:pt>
                <c:pt idx="105">
                  <c:v>304.995</c:v>
                </c:pt>
                <c:pt idx="106">
                  <c:v>304.995</c:v>
                </c:pt>
                <c:pt idx="107">
                  <c:v>328.49</c:v>
                </c:pt>
                <c:pt idx="108">
                  <c:v>328.49</c:v>
                </c:pt>
                <c:pt idx="109">
                  <c:v>328.49</c:v>
                </c:pt>
                <c:pt idx="110">
                  <c:v>328.49</c:v>
                </c:pt>
                <c:pt idx="111">
                  <c:v>328.49</c:v>
                </c:pt>
                <c:pt idx="112">
                  <c:v>328.49</c:v>
                </c:pt>
                <c:pt idx="113">
                  <c:v>328.49</c:v>
                </c:pt>
                <c:pt idx="114">
                  <c:v>328.49</c:v>
                </c:pt>
                <c:pt idx="115">
                  <c:v>328.49</c:v>
                </c:pt>
                <c:pt idx="116">
                  <c:v>328.49</c:v>
                </c:pt>
                <c:pt idx="117">
                  <c:v>328.49</c:v>
                </c:pt>
                <c:pt idx="118">
                  <c:v>328.49</c:v>
                </c:pt>
                <c:pt idx="119">
                  <c:v>328.49</c:v>
                </c:pt>
                <c:pt idx="120">
                  <c:v>356.28</c:v>
                </c:pt>
                <c:pt idx="121">
                  <c:v>356.28</c:v>
                </c:pt>
                <c:pt idx="122">
                  <c:v>356.28</c:v>
                </c:pt>
                <c:pt idx="123">
                  <c:v>356.28</c:v>
                </c:pt>
                <c:pt idx="124">
                  <c:v>356.28</c:v>
                </c:pt>
                <c:pt idx="125">
                  <c:v>356.28</c:v>
                </c:pt>
                <c:pt idx="126">
                  <c:v>356.28</c:v>
                </c:pt>
                <c:pt idx="127">
                  <c:v>356.28</c:v>
                </c:pt>
                <c:pt idx="128">
                  <c:v>356.28</c:v>
                </c:pt>
                <c:pt idx="129">
                  <c:v>356.28</c:v>
                </c:pt>
                <c:pt idx="130">
                  <c:v>356.28</c:v>
                </c:pt>
                <c:pt idx="131">
                  <c:v>324.99</c:v>
                </c:pt>
                <c:pt idx="132">
                  <c:v>324.99</c:v>
                </c:pt>
                <c:pt idx="133">
                  <c:v>324.99</c:v>
                </c:pt>
                <c:pt idx="134">
                  <c:v>324.99</c:v>
                </c:pt>
                <c:pt idx="135">
                  <c:v>324.99</c:v>
                </c:pt>
              </c:numCache>
            </c:numRef>
          </c:val>
          <c:smooth val="0"/>
        </c:ser>
        <c:dLbls>
          <c:showLegendKey val="0"/>
          <c:showVal val="0"/>
          <c:showCatName val="0"/>
          <c:showSerName val="0"/>
          <c:showPercent val="0"/>
          <c:showBubbleSize val="0"/>
        </c:dLbls>
        <c:marker val="1"/>
        <c:smooth val="0"/>
        <c:axId val="186495360"/>
        <c:axId val="186496896"/>
      </c:lineChart>
      <c:catAx>
        <c:axId val="186495360"/>
        <c:scaling>
          <c:orientation val="minMax"/>
        </c:scaling>
        <c:delete val="0"/>
        <c:axPos val="b"/>
        <c:majorTickMark val="out"/>
        <c:minorTickMark val="none"/>
        <c:tickLblPos val="nextTo"/>
        <c:crossAx val="186496896"/>
        <c:crosses val="autoZero"/>
        <c:auto val="1"/>
        <c:lblAlgn val="ctr"/>
        <c:lblOffset val="100"/>
        <c:noMultiLvlLbl val="0"/>
      </c:catAx>
      <c:valAx>
        <c:axId val="186496896"/>
        <c:scaling>
          <c:orientation val="minMax"/>
        </c:scaling>
        <c:delete val="0"/>
        <c:axPos val="l"/>
        <c:majorGridlines/>
        <c:numFmt formatCode="General" sourceLinked="1"/>
        <c:majorTickMark val="out"/>
        <c:minorTickMark val="none"/>
        <c:tickLblPos val="nextTo"/>
        <c:crossAx val="186495360"/>
        <c:crosses val="autoZero"/>
        <c:crossBetween val="between"/>
      </c:valAx>
    </c:plotArea>
    <c:plotVisOnly val="1"/>
    <c:dispBlanksAs val="gap"/>
    <c:showDLblsOverMax val="0"/>
  </c:chart>
  <c:spPr>
    <a:solidFill>
      <a:schemeClr val="bg1"/>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strRef>
              <c:f>excelCart!$A$1:$A$93</c:f>
              <c:strCache>
                <c:ptCount val="93"/>
                <c:pt idx="0">
                  <c:v>Thu Sep 01</c:v>
                </c:pt>
                <c:pt idx="1">
                  <c:v>Fri Sep 02</c:v>
                </c:pt>
                <c:pt idx="2">
                  <c:v>Sat Sep 03</c:v>
                </c:pt>
                <c:pt idx="3">
                  <c:v>Sun Sep 04</c:v>
                </c:pt>
                <c:pt idx="4">
                  <c:v>Mon Sep 05</c:v>
                </c:pt>
                <c:pt idx="5">
                  <c:v>Tue Sep 06</c:v>
                </c:pt>
                <c:pt idx="6">
                  <c:v>Wed Sep 07</c:v>
                </c:pt>
                <c:pt idx="7">
                  <c:v>Thu Sep 08</c:v>
                </c:pt>
                <c:pt idx="8">
                  <c:v>Fri Sep 09</c:v>
                </c:pt>
                <c:pt idx="9">
                  <c:v>Sat Sep 10</c:v>
                </c:pt>
                <c:pt idx="10">
                  <c:v>Sun Sep 11</c:v>
                </c:pt>
                <c:pt idx="11">
                  <c:v>Mon Sep 12</c:v>
                </c:pt>
                <c:pt idx="12">
                  <c:v>Tue Sep 13</c:v>
                </c:pt>
                <c:pt idx="13">
                  <c:v>Thu Sep 15</c:v>
                </c:pt>
                <c:pt idx="14">
                  <c:v>Fri Sep 16</c:v>
                </c:pt>
                <c:pt idx="15">
                  <c:v>Sat Sep 17</c:v>
                </c:pt>
                <c:pt idx="16">
                  <c:v>Sun Sep 18</c:v>
                </c:pt>
                <c:pt idx="17">
                  <c:v>Mon Sep 19</c:v>
                </c:pt>
                <c:pt idx="18">
                  <c:v>Tue Sep 20</c:v>
                </c:pt>
                <c:pt idx="19">
                  <c:v>Wed Sep 21</c:v>
                </c:pt>
                <c:pt idx="20">
                  <c:v>Thu Sep 22</c:v>
                </c:pt>
                <c:pt idx="21">
                  <c:v>Fri Sep 23</c:v>
                </c:pt>
                <c:pt idx="22">
                  <c:v>Sat Sep 24</c:v>
                </c:pt>
                <c:pt idx="23">
                  <c:v>Sun Sep 25</c:v>
                </c:pt>
                <c:pt idx="24">
                  <c:v>Mon Sep 26</c:v>
                </c:pt>
                <c:pt idx="25">
                  <c:v>Tue Sep 27</c:v>
                </c:pt>
                <c:pt idx="26">
                  <c:v>Wed Sep 28</c:v>
                </c:pt>
                <c:pt idx="27">
                  <c:v>Thu Sep 29</c:v>
                </c:pt>
                <c:pt idx="28">
                  <c:v>Fri Sep 30</c:v>
                </c:pt>
                <c:pt idx="29">
                  <c:v>Mon Oct 17</c:v>
                </c:pt>
                <c:pt idx="30">
                  <c:v>Tue Oct 18</c:v>
                </c:pt>
                <c:pt idx="31">
                  <c:v>Wed Oct 19</c:v>
                </c:pt>
                <c:pt idx="32">
                  <c:v>Thu Oct 20</c:v>
                </c:pt>
                <c:pt idx="33">
                  <c:v>Fri Oct 21</c:v>
                </c:pt>
                <c:pt idx="34">
                  <c:v>Sat Oct 22</c:v>
                </c:pt>
                <c:pt idx="35">
                  <c:v>Sun Oct 23</c:v>
                </c:pt>
                <c:pt idx="36">
                  <c:v>Mon Oct 24</c:v>
                </c:pt>
                <c:pt idx="37">
                  <c:v>Tue Oct 25</c:v>
                </c:pt>
                <c:pt idx="38">
                  <c:v>Wed Oct 26</c:v>
                </c:pt>
                <c:pt idx="39">
                  <c:v>Thu Oct 27</c:v>
                </c:pt>
                <c:pt idx="40">
                  <c:v>Fri Oct 28</c:v>
                </c:pt>
                <c:pt idx="41">
                  <c:v>Sat Oct 29</c:v>
                </c:pt>
                <c:pt idx="42">
                  <c:v>Sun Oct 30</c:v>
                </c:pt>
                <c:pt idx="43">
                  <c:v>Mon Oct 31</c:v>
                </c:pt>
                <c:pt idx="44">
                  <c:v>Tue Nov 01</c:v>
                </c:pt>
                <c:pt idx="45">
                  <c:v>Thu Nov 03</c:v>
                </c:pt>
                <c:pt idx="46">
                  <c:v>Fri Nov 04</c:v>
                </c:pt>
                <c:pt idx="47">
                  <c:v>Sat Nov 05</c:v>
                </c:pt>
                <c:pt idx="48">
                  <c:v>Sun Nov 06</c:v>
                </c:pt>
                <c:pt idx="49">
                  <c:v>Mon Nov 07</c:v>
                </c:pt>
                <c:pt idx="50">
                  <c:v>Tue Nov 08</c:v>
                </c:pt>
                <c:pt idx="51">
                  <c:v>Wed Nov 09</c:v>
                </c:pt>
                <c:pt idx="52">
                  <c:v>Thu Nov 10</c:v>
                </c:pt>
                <c:pt idx="53">
                  <c:v>Fri Nov 11</c:v>
                </c:pt>
                <c:pt idx="54">
                  <c:v>Sat Nov 12</c:v>
                </c:pt>
                <c:pt idx="55">
                  <c:v>Sun Nov 13</c:v>
                </c:pt>
                <c:pt idx="56">
                  <c:v>Mon Nov 14</c:v>
                </c:pt>
                <c:pt idx="57">
                  <c:v>Tue Nov 15</c:v>
                </c:pt>
                <c:pt idx="58">
                  <c:v>Wed Nov 16</c:v>
                </c:pt>
                <c:pt idx="59">
                  <c:v>Thu Nov 17</c:v>
                </c:pt>
                <c:pt idx="60">
                  <c:v>Fri Nov 18</c:v>
                </c:pt>
                <c:pt idx="61">
                  <c:v>Mon Nov 21</c:v>
                </c:pt>
                <c:pt idx="62">
                  <c:v>Tue Nov 22</c:v>
                </c:pt>
                <c:pt idx="63">
                  <c:v>Wed Nov 23</c:v>
                </c:pt>
                <c:pt idx="64">
                  <c:v>Thu Nov 24</c:v>
                </c:pt>
                <c:pt idx="65">
                  <c:v>Fri Nov 25</c:v>
                </c:pt>
                <c:pt idx="66">
                  <c:v>Sat Nov 26</c:v>
                </c:pt>
                <c:pt idx="67">
                  <c:v>Sun Nov 27</c:v>
                </c:pt>
                <c:pt idx="68">
                  <c:v>Mon Nov 28</c:v>
                </c:pt>
                <c:pt idx="69">
                  <c:v>Tue Nov 29</c:v>
                </c:pt>
                <c:pt idx="70">
                  <c:v>Wed Nov 30</c:v>
                </c:pt>
                <c:pt idx="71">
                  <c:v>Thu Dec 01</c:v>
                </c:pt>
                <c:pt idx="72">
                  <c:v>Fri Dec 02</c:v>
                </c:pt>
                <c:pt idx="73">
                  <c:v>Sat Dec 03</c:v>
                </c:pt>
                <c:pt idx="74">
                  <c:v>Sun Dec 04</c:v>
                </c:pt>
                <c:pt idx="75">
                  <c:v>Mon Dec 05</c:v>
                </c:pt>
                <c:pt idx="76">
                  <c:v>Tue Dec 06</c:v>
                </c:pt>
                <c:pt idx="77">
                  <c:v>Fri Dec 09</c:v>
                </c:pt>
                <c:pt idx="78">
                  <c:v>Sat Dec 10</c:v>
                </c:pt>
                <c:pt idx="79">
                  <c:v>Sun Dec 11</c:v>
                </c:pt>
                <c:pt idx="80">
                  <c:v>Mon Dec 12</c:v>
                </c:pt>
                <c:pt idx="81">
                  <c:v>Tue Dec 13</c:v>
                </c:pt>
                <c:pt idx="82">
                  <c:v>Wed Dec 14</c:v>
                </c:pt>
                <c:pt idx="83">
                  <c:v>Thu Dec 15</c:v>
                </c:pt>
                <c:pt idx="84">
                  <c:v>Fri Dec 16</c:v>
                </c:pt>
                <c:pt idx="85">
                  <c:v>Sat Dec 17</c:v>
                </c:pt>
                <c:pt idx="86">
                  <c:v>Sun Dec 18</c:v>
                </c:pt>
                <c:pt idx="87">
                  <c:v>Mon Dec 19</c:v>
                </c:pt>
                <c:pt idx="88">
                  <c:v>Tue Dec 20</c:v>
                </c:pt>
                <c:pt idx="89">
                  <c:v>Wed Dec 21</c:v>
                </c:pt>
                <c:pt idx="90">
                  <c:v>Thu Dec 22</c:v>
                </c:pt>
                <c:pt idx="91">
                  <c:v>Fri Dec 23</c:v>
                </c:pt>
                <c:pt idx="92">
                  <c:v>Sat Dec 24</c:v>
                </c:pt>
              </c:strCache>
            </c:strRef>
          </c:cat>
          <c:val>
            <c:numRef>
              <c:f>excelCart!$B$1:$B$93</c:f>
              <c:numCache>
                <c:formatCode>General</c:formatCode>
                <c:ptCount val="93"/>
                <c:pt idx="0">
                  <c:v>0.84467583999999996</c:v>
                </c:pt>
                <c:pt idx="1">
                  <c:v>0.83286302999999995</c:v>
                </c:pt>
                <c:pt idx="2">
                  <c:v>0.76509534999999995</c:v>
                </c:pt>
                <c:pt idx="3">
                  <c:v>0.73695239999999995</c:v>
                </c:pt>
                <c:pt idx="4">
                  <c:v>0.89636855999999998</c:v>
                </c:pt>
                <c:pt idx="5">
                  <c:v>0.74924994</c:v>
                </c:pt>
                <c:pt idx="6">
                  <c:v>0.84092133999999996</c:v>
                </c:pt>
                <c:pt idx="7">
                  <c:v>0.87909029999999999</c:v>
                </c:pt>
                <c:pt idx="8">
                  <c:v>0.82274159999999996</c:v>
                </c:pt>
                <c:pt idx="9">
                  <c:v>0.87786370000000002</c:v>
                </c:pt>
                <c:pt idx="10">
                  <c:v>0.75566803999999999</c:v>
                </c:pt>
                <c:pt idx="11">
                  <c:v>0.82208263999999998</c:v>
                </c:pt>
                <c:pt idx="12">
                  <c:v>0.74795279999999997</c:v>
                </c:pt>
                <c:pt idx="13">
                  <c:v>0.97024849999999996</c:v>
                </c:pt>
                <c:pt idx="14">
                  <c:v>0.87095789999999995</c:v>
                </c:pt>
                <c:pt idx="15">
                  <c:v>0.90235710000000002</c:v>
                </c:pt>
                <c:pt idx="16">
                  <c:v>0.82201480000000005</c:v>
                </c:pt>
                <c:pt idx="17">
                  <c:v>0.87895040000000002</c:v>
                </c:pt>
                <c:pt idx="18">
                  <c:v>0.8399181</c:v>
                </c:pt>
                <c:pt idx="19">
                  <c:v>0.81015250000000005</c:v>
                </c:pt>
                <c:pt idx="20">
                  <c:v>0.84551679999999996</c:v>
                </c:pt>
                <c:pt idx="21">
                  <c:v>0.89356999999999998</c:v>
                </c:pt>
                <c:pt idx="22">
                  <c:v>0.81229644999999995</c:v>
                </c:pt>
                <c:pt idx="23">
                  <c:v>0.89569193000000003</c:v>
                </c:pt>
                <c:pt idx="24">
                  <c:v>0.81451499999999999</c:v>
                </c:pt>
                <c:pt idx="25">
                  <c:v>0.76099110000000003</c:v>
                </c:pt>
                <c:pt idx="26">
                  <c:v>0.88437880000000002</c:v>
                </c:pt>
                <c:pt idx="27">
                  <c:v>0.83246224999999996</c:v>
                </c:pt>
                <c:pt idx="28">
                  <c:v>0.89358424999999997</c:v>
                </c:pt>
                <c:pt idx="29">
                  <c:v>0.89353369999999999</c:v>
                </c:pt>
                <c:pt idx="30">
                  <c:v>0.862321</c:v>
                </c:pt>
                <c:pt idx="31">
                  <c:v>0.86210260000000005</c:v>
                </c:pt>
                <c:pt idx="32">
                  <c:v>0.86135286</c:v>
                </c:pt>
                <c:pt idx="33">
                  <c:v>0.86771642999999998</c:v>
                </c:pt>
                <c:pt idx="34">
                  <c:v>0.86632496000000003</c:v>
                </c:pt>
                <c:pt idx="35">
                  <c:v>0.82473843999999996</c:v>
                </c:pt>
                <c:pt idx="36">
                  <c:v>0.81726290000000001</c:v>
                </c:pt>
                <c:pt idx="37">
                  <c:v>0.86124409999999996</c:v>
                </c:pt>
                <c:pt idx="38">
                  <c:v>0.87674445000000001</c:v>
                </c:pt>
                <c:pt idx="39">
                  <c:v>0.83336860000000001</c:v>
                </c:pt>
                <c:pt idx="40">
                  <c:v>0.87468769999999996</c:v>
                </c:pt>
                <c:pt idx="41">
                  <c:v>0.83835479999999996</c:v>
                </c:pt>
                <c:pt idx="42">
                  <c:v>0.86759949999999997</c:v>
                </c:pt>
                <c:pt idx="43">
                  <c:v>0.83453893999999995</c:v>
                </c:pt>
                <c:pt idx="44">
                  <c:v>0.83875840000000002</c:v>
                </c:pt>
                <c:pt idx="45">
                  <c:v>0.6134484</c:v>
                </c:pt>
                <c:pt idx="46">
                  <c:v>0.86108379999999995</c:v>
                </c:pt>
                <c:pt idx="47">
                  <c:v>0.91902952999999998</c:v>
                </c:pt>
                <c:pt idx="48">
                  <c:v>0.86532209999999998</c:v>
                </c:pt>
                <c:pt idx="49">
                  <c:v>0.91091920000000004</c:v>
                </c:pt>
                <c:pt idx="50">
                  <c:v>0.83147364999999995</c:v>
                </c:pt>
                <c:pt idx="51">
                  <c:v>0.89583634999999995</c:v>
                </c:pt>
                <c:pt idx="52">
                  <c:v>0.7696788</c:v>
                </c:pt>
                <c:pt idx="53">
                  <c:v>0.83485719999999997</c:v>
                </c:pt>
                <c:pt idx="54">
                  <c:v>0.82584170000000001</c:v>
                </c:pt>
                <c:pt idx="55">
                  <c:v>0.83441633000000004</c:v>
                </c:pt>
                <c:pt idx="56">
                  <c:v>0.78926766000000004</c:v>
                </c:pt>
                <c:pt idx="57">
                  <c:v>0.82961649999999998</c:v>
                </c:pt>
                <c:pt idx="58">
                  <c:v>0.80367506</c:v>
                </c:pt>
                <c:pt idx="59">
                  <c:v>0.86760139999999997</c:v>
                </c:pt>
                <c:pt idx="60">
                  <c:v>0.87674903999999998</c:v>
                </c:pt>
                <c:pt idx="61">
                  <c:v>0.87638090000000002</c:v>
                </c:pt>
                <c:pt idx="62">
                  <c:v>0.88498650000000001</c:v>
                </c:pt>
                <c:pt idx="63">
                  <c:v>0.79333670000000001</c:v>
                </c:pt>
                <c:pt idx="64">
                  <c:v>0.84128314000000004</c:v>
                </c:pt>
                <c:pt idx="65">
                  <c:v>0.85142309999999999</c:v>
                </c:pt>
                <c:pt idx="66">
                  <c:v>0.86396426000000004</c:v>
                </c:pt>
                <c:pt idx="67">
                  <c:v>0.89559549999999999</c:v>
                </c:pt>
                <c:pt idx="68">
                  <c:v>0.87706879999999998</c:v>
                </c:pt>
                <c:pt idx="69">
                  <c:v>0.85538110000000001</c:v>
                </c:pt>
                <c:pt idx="70">
                  <c:v>0.89953285000000005</c:v>
                </c:pt>
                <c:pt idx="71">
                  <c:v>0.85813974999999998</c:v>
                </c:pt>
                <c:pt idx="72">
                  <c:v>0.83768609999999999</c:v>
                </c:pt>
                <c:pt idx="73">
                  <c:v>0.88225279999999995</c:v>
                </c:pt>
                <c:pt idx="74">
                  <c:v>0.89498096999999999</c:v>
                </c:pt>
                <c:pt idx="75">
                  <c:v>0.89405643999999995</c:v>
                </c:pt>
                <c:pt idx="76">
                  <c:v>0.86903733000000005</c:v>
                </c:pt>
                <c:pt idx="77">
                  <c:v>0.90851395999999995</c:v>
                </c:pt>
                <c:pt idx="78">
                  <c:v>0.90316540000000001</c:v>
                </c:pt>
                <c:pt idx="79">
                  <c:v>0.89620219999999995</c:v>
                </c:pt>
                <c:pt idx="80">
                  <c:v>0.82200519999999999</c:v>
                </c:pt>
                <c:pt idx="81">
                  <c:v>0.85031617000000004</c:v>
                </c:pt>
                <c:pt idx="82">
                  <c:v>0.88650923999999998</c:v>
                </c:pt>
                <c:pt idx="83">
                  <c:v>0.84949850000000005</c:v>
                </c:pt>
                <c:pt idx="84">
                  <c:v>0.88851606999999999</c:v>
                </c:pt>
                <c:pt idx="85">
                  <c:v>0.90958834</c:v>
                </c:pt>
                <c:pt idx="86">
                  <c:v>0.84932209999999997</c:v>
                </c:pt>
                <c:pt idx="87">
                  <c:v>0.84903764999999998</c:v>
                </c:pt>
                <c:pt idx="88">
                  <c:v>0.8649076</c:v>
                </c:pt>
                <c:pt idx="89">
                  <c:v>0.89547854999999998</c:v>
                </c:pt>
                <c:pt idx="90">
                  <c:v>0.89192015000000002</c:v>
                </c:pt>
                <c:pt idx="91">
                  <c:v>0.91848730000000001</c:v>
                </c:pt>
                <c:pt idx="92">
                  <c:v>0.91224914999999995</c:v>
                </c:pt>
              </c:numCache>
            </c:numRef>
          </c:val>
          <c:smooth val="0"/>
        </c:ser>
        <c:dLbls>
          <c:showLegendKey val="0"/>
          <c:showVal val="0"/>
          <c:showCatName val="0"/>
          <c:showSerName val="0"/>
          <c:showPercent val="0"/>
          <c:showBubbleSize val="0"/>
        </c:dLbls>
        <c:marker val="1"/>
        <c:smooth val="0"/>
        <c:axId val="187900288"/>
        <c:axId val="187901824"/>
      </c:lineChart>
      <c:catAx>
        <c:axId val="187900288"/>
        <c:scaling>
          <c:orientation val="minMax"/>
        </c:scaling>
        <c:delete val="0"/>
        <c:axPos val="b"/>
        <c:majorTickMark val="out"/>
        <c:minorTickMark val="none"/>
        <c:tickLblPos val="nextTo"/>
        <c:crossAx val="187901824"/>
        <c:crosses val="autoZero"/>
        <c:auto val="1"/>
        <c:lblAlgn val="ctr"/>
        <c:lblOffset val="100"/>
        <c:noMultiLvlLbl val="0"/>
      </c:catAx>
      <c:valAx>
        <c:axId val="187901824"/>
        <c:scaling>
          <c:orientation val="minMax"/>
        </c:scaling>
        <c:delete val="0"/>
        <c:axPos val="l"/>
        <c:majorGridlines/>
        <c:numFmt formatCode="General" sourceLinked="1"/>
        <c:majorTickMark val="out"/>
        <c:minorTickMark val="none"/>
        <c:tickLblPos val="nextTo"/>
        <c:crossAx val="187900288"/>
        <c:crosses val="autoZero"/>
        <c:crossBetween val="between"/>
      </c:valAx>
    </c:plotArea>
    <c:plotVisOnly val="1"/>
    <c:dispBlanksAs val="gap"/>
    <c:showDLblsOverMax val="0"/>
  </c:chart>
  <c:spPr>
    <a:solidFill>
      <a:schemeClr val="bg1"/>
    </a:soli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cat>
            <c:strRef>
              <c:f>excelCart3!$A$1:$A$93</c:f>
              <c:strCache>
                <c:ptCount val="93"/>
                <c:pt idx="0">
                  <c:v>Thu Sep 01</c:v>
                </c:pt>
                <c:pt idx="1">
                  <c:v>Fri Sep 02</c:v>
                </c:pt>
                <c:pt idx="2">
                  <c:v>Sat Sep 03</c:v>
                </c:pt>
                <c:pt idx="3">
                  <c:v>Sun Sep 04</c:v>
                </c:pt>
                <c:pt idx="4">
                  <c:v>Mon Sep 05</c:v>
                </c:pt>
                <c:pt idx="5">
                  <c:v>Tue Sep 06</c:v>
                </c:pt>
                <c:pt idx="6">
                  <c:v>Wed Sep 07</c:v>
                </c:pt>
                <c:pt idx="7">
                  <c:v>Thu Sep 08</c:v>
                </c:pt>
                <c:pt idx="8">
                  <c:v>Fri Sep 09</c:v>
                </c:pt>
                <c:pt idx="9">
                  <c:v>Sat Sep 10</c:v>
                </c:pt>
                <c:pt idx="10">
                  <c:v>Sun Sep 11</c:v>
                </c:pt>
                <c:pt idx="11">
                  <c:v>Mon Sep 12</c:v>
                </c:pt>
                <c:pt idx="12">
                  <c:v>Tue Sep 13</c:v>
                </c:pt>
                <c:pt idx="13">
                  <c:v>Thu Sep 15</c:v>
                </c:pt>
                <c:pt idx="14">
                  <c:v>Fri Sep 16</c:v>
                </c:pt>
                <c:pt idx="15">
                  <c:v>Sat Sep 17</c:v>
                </c:pt>
                <c:pt idx="16">
                  <c:v>Sun Sep 18</c:v>
                </c:pt>
                <c:pt idx="17">
                  <c:v>Mon Sep 19</c:v>
                </c:pt>
                <c:pt idx="18">
                  <c:v>Tue Sep 20</c:v>
                </c:pt>
                <c:pt idx="19">
                  <c:v>Wed Sep 21</c:v>
                </c:pt>
                <c:pt idx="20">
                  <c:v>Thu Sep 22</c:v>
                </c:pt>
                <c:pt idx="21">
                  <c:v>Fri Sep 23</c:v>
                </c:pt>
                <c:pt idx="22">
                  <c:v>Sat Sep 24</c:v>
                </c:pt>
                <c:pt idx="23">
                  <c:v>Sun Sep 25</c:v>
                </c:pt>
                <c:pt idx="24">
                  <c:v>Mon Sep 26</c:v>
                </c:pt>
                <c:pt idx="25">
                  <c:v>Tue Sep 27</c:v>
                </c:pt>
                <c:pt idx="26">
                  <c:v>Wed Sep 28</c:v>
                </c:pt>
                <c:pt idx="27">
                  <c:v>Thu Sep 29</c:v>
                </c:pt>
                <c:pt idx="28">
                  <c:v>Fri Sep 30</c:v>
                </c:pt>
                <c:pt idx="29">
                  <c:v>Mon Oct 17</c:v>
                </c:pt>
                <c:pt idx="30">
                  <c:v>Tue Oct 18</c:v>
                </c:pt>
                <c:pt idx="31">
                  <c:v>Wed Oct 19</c:v>
                </c:pt>
                <c:pt idx="32">
                  <c:v>Thu Oct 20</c:v>
                </c:pt>
                <c:pt idx="33">
                  <c:v>Fri Oct 21</c:v>
                </c:pt>
                <c:pt idx="34">
                  <c:v>Sat Oct 22</c:v>
                </c:pt>
                <c:pt idx="35">
                  <c:v>Sun Oct 23</c:v>
                </c:pt>
                <c:pt idx="36">
                  <c:v>Mon Oct 24</c:v>
                </c:pt>
                <c:pt idx="37">
                  <c:v>Tue Oct 25</c:v>
                </c:pt>
                <c:pt idx="38">
                  <c:v>Wed Oct 26</c:v>
                </c:pt>
                <c:pt idx="39">
                  <c:v>Thu Oct 27</c:v>
                </c:pt>
                <c:pt idx="40">
                  <c:v>Fri Oct 28</c:v>
                </c:pt>
                <c:pt idx="41">
                  <c:v>Sat Oct 29</c:v>
                </c:pt>
                <c:pt idx="42">
                  <c:v>Sun Oct 30</c:v>
                </c:pt>
                <c:pt idx="43">
                  <c:v>Mon Oct 31</c:v>
                </c:pt>
                <c:pt idx="44">
                  <c:v>Tue Nov 01</c:v>
                </c:pt>
                <c:pt idx="45">
                  <c:v>Thu Nov 03</c:v>
                </c:pt>
                <c:pt idx="46">
                  <c:v>Fri Nov 04</c:v>
                </c:pt>
                <c:pt idx="47">
                  <c:v>Sat Nov 05</c:v>
                </c:pt>
                <c:pt idx="48">
                  <c:v>Sun Nov 06</c:v>
                </c:pt>
                <c:pt idx="49">
                  <c:v>Mon Nov 07</c:v>
                </c:pt>
                <c:pt idx="50">
                  <c:v>Tue Nov 08</c:v>
                </c:pt>
                <c:pt idx="51">
                  <c:v>Wed Nov 09</c:v>
                </c:pt>
                <c:pt idx="52">
                  <c:v>Thu Nov 10</c:v>
                </c:pt>
                <c:pt idx="53">
                  <c:v>Fri Nov 11</c:v>
                </c:pt>
                <c:pt idx="54">
                  <c:v>Sat Nov 12</c:v>
                </c:pt>
                <c:pt idx="55">
                  <c:v>Sun Nov 13</c:v>
                </c:pt>
                <c:pt idx="56">
                  <c:v>Mon Nov 14</c:v>
                </c:pt>
                <c:pt idx="57">
                  <c:v>Tue Nov 15</c:v>
                </c:pt>
                <c:pt idx="58">
                  <c:v>Wed Nov 16</c:v>
                </c:pt>
                <c:pt idx="59">
                  <c:v>Thu Nov 17</c:v>
                </c:pt>
                <c:pt idx="60">
                  <c:v>Fri Nov 18</c:v>
                </c:pt>
                <c:pt idx="61">
                  <c:v>Mon Nov 21</c:v>
                </c:pt>
                <c:pt idx="62">
                  <c:v>Tue Nov 22</c:v>
                </c:pt>
                <c:pt idx="63">
                  <c:v>Wed Nov 23</c:v>
                </c:pt>
                <c:pt idx="64">
                  <c:v>Thu Nov 24</c:v>
                </c:pt>
                <c:pt idx="65">
                  <c:v>Fri Nov 25</c:v>
                </c:pt>
                <c:pt idx="66">
                  <c:v>Sat Nov 26</c:v>
                </c:pt>
                <c:pt idx="67">
                  <c:v>Sun Nov 27</c:v>
                </c:pt>
                <c:pt idx="68">
                  <c:v>Mon Nov 28</c:v>
                </c:pt>
                <c:pt idx="69">
                  <c:v>Tue Nov 29</c:v>
                </c:pt>
                <c:pt idx="70">
                  <c:v>Wed Nov 30</c:v>
                </c:pt>
                <c:pt idx="71">
                  <c:v>Thu Dec 01</c:v>
                </c:pt>
                <c:pt idx="72">
                  <c:v>Fri Dec 02</c:v>
                </c:pt>
                <c:pt idx="73">
                  <c:v>Sat Dec 03</c:v>
                </c:pt>
                <c:pt idx="74">
                  <c:v>Sun Dec 04</c:v>
                </c:pt>
                <c:pt idx="75">
                  <c:v>Mon Dec 05</c:v>
                </c:pt>
                <c:pt idx="76">
                  <c:v>Tue Dec 06</c:v>
                </c:pt>
                <c:pt idx="77">
                  <c:v>Fri Dec 09</c:v>
                </c:pt>
                <c:pt idx="78">
                  <c:v>Sat Dec 10</c:v>
                </c:pt>
                <c:pt idx="79">
                  <c:v>Sun Dec 11</c:v>
                </c:pt>
                <c:pt idx="80">
                  <c:v>Mon Dec 12</c:v>
                </c:pt>
                <c:pt idx="81">
                  <c:v>Tue Dec 13</c:v>
                </c:pt>
                <c:pt idx="82">
                  <c:v>Wed Dec 14</c:v>
                </c:pt>
                <c:pt idx="83">
                  <c:v>Thu Dec 15</c:v>
                </c:pt>
                <c:pt idx="84">
                  <c:v>Fri Dec 16</c:v>
                </c:pt>
                <c:pt idx="85">
                  <c:v>Sat Dec 17</c:v>
                </c:pt>
                <c:pt idx="86">
                  <c:v>Sun Dec 18</c:v>
                </c:pt>
                <c:pt idx="87">
                  <c:v>Mon Dec 19</c:v>
                </c:pt>
                <c:pt idx="88">
                  <c:v>Tue Dec 20</c:v>
                </c:pt>
                <c:pt idx="89">
                  <c:v>Wed Dec 21</c:v>
                </c:pt>
                <c:pt idx="90">
                  <c:v>Thu Dec 22</c:v>
                </c:pt>
                <c:pt idx="91">
                  <c:v>Fri Dec 23</c:v>
                </c:pt>
                <c:pt idx="92">
                  <c:v>Sat Dec 24</c:v>
                </c:pt>
              </c:strCache>
            </c:strRef>
          </c:cat>
          <c:val>
            <c:numRef>
              <c:f>excelCart3!$B$1:$B$93</c:f>
              <c:numCache>
                <c:formatCode>General</c:formatCode>
                <c:ptCount val="93"/>
                <c:pt idx="0">
                  <c:v>0.84467568900000001</c:v>
                </c:pt>
                <c:pt idx="1">
                  <c:v>0.83087256600000003</c:v>
                </c:pt>
                <c:pt idx="2">
                  <c:v>0.761442693</c:v>
                </c:pt>
                <c:pt idx="3">
                  <c:v>0.73168122000000002</c:v>
                </c:pt>
                <c:pt idx="4">
                  <c:v>0.887830122</c:v>
                </c:pt>
                <c:pt idx="5">
                  <c:v>0.740339309</c:v>
                </c:pt>
                <c:pt idx="6">
                  <c:v>0.82893457400000004</c:v>
                </c:pt>
                <c:pt idx="7">
                  <c:v>0.86448848499999997</c:v>
                </c:pt>
                <c:pt idx="8">
                  <c:v>0.80714209199999998</c:v>
                </c:pt>
                <c:pt idx="9">
                  <c:v>0.85916073900000001</c:v>
                </c:pt>
                <c:pt idx="10">
                  <c:v>0.73780099200000004</c:v>
                </c:pt>
                <c:pt idx="11">
                  <c:v>0.80072710899999999</c:v>
                </c:pt>
                <c:pt idx="12">
                  <c:v>0.72678166899999996</c:v>
                </c:pt>
                <c:pt idx="13">
                  <c:v>0.94053204000000001</c:v>
                </c:pt>
                <c:pt idx="14">
                  <c:v>0.842264652</c:v>
                </c:pt>
                <c:pt idx="15">
                  <c:v>0.87054377000000005</c:v>
                </c:pt>
                <c:pt idx="16">
                  <c:v>0.79113871000000002</c:v>
                </c:pt>
                <c:pt idx="17">
                  <c:v>0.84391414099999995</c:v>
                </c:pt>
                <c:pt idx="18">
                  <c:v>0.80451024599999998</c:v>
                </c:pt>
                <c:pt idx="19">
                  <c:v>0.77414483199999995</c:v>
                </c:pt>
                <c:pt idx="20">
                  <c:v>0.806006589</c:v>
                </c:pt>
                <c:pt idx="21">
                  <c:v>0.84977848700000003</c:v>
                </c:pt>
                <c:pt idx="22">
                  <c:v>0.770641672</c:v>
                </c:pt>
                <c:pt idx="23">
                  <c:v>0.84772967300000002</c:v>
                </c:pt>
                <c:pt idx="24">
                  <c:v>0.76905723000000004</c:v>
                </c:pt>
                <c:pt idx="25">
                  <c:v>0.71680321199999997</c:v>
                </c:pt>
                <c:pt idx="26">
                  <c:v>0.83103529899999995</c:v>
                </c:pt>
                <c:pt idx="27">
                  <c:v>0.78038062799999997</c:v>
                </c:pt>
                <c:pt idx="28">
                  <c:v>0.83567683699999995</c:v>
                </c:pt>
                <c:pt idx="29">
                  <c:v>0.83363230600000005</c:v>
                </c:pt>
                <c:pt idx="30">
                  <c:v>0.80258953700000002</c:v>
                </c:pt>
                <c:pt idx="31">
                  <c:v>0.80046865599999995</c:v>
                </c:pt>
                <c:pt idx="32">
                  <c:v>0.79786100699999996</c:v>
                </c:pt>
                <c:pt idx="33">
                  <c:v>0.80183448400000001</c:v>
                </c:pt>
                <c:pt idx="34">
                  <c:v>0.79863530000000005</c:v>
                </c:pt>
                <c:pt idx="35">
                  <c:v>0.75848114899999997</c:v>
                </c:pt>
                <c:pt idx="36">
                  <c:v>0.74980982799999996</c:v>
                </c:pt>
                <c:pt idx="37">
                  <c:v>0.78827256099999998</c:v>
                </c:pt>
                <c:pt idx="38">
                  <c:v>0.80054176499999996</c:v>
                </c:pt>
                <c:pt idx="39">
                  <c:v>0.75911748199999995</c:v>
                </c:pt>
                <c:pt idx="40">
                  <c:v>0.79485074600000005</c:v>
                </c:pt>
                <c:pt idx="41">
                  <c:v>0.76001343899999996</c:v>
                </c:pt>
                <c:pt idx="42">
                  <c:v>0.78464555300000005</c:v>
                </c:pt>
                <c:pt idx="43">
                  <c:v>0.75294220300000003</c:v>
                </c:pt>
                <c:pt idx="44">
                  <c:v>0.75494046999999997</c:v>
                </c:pt>
                <c:pt idx="45">
                  <c:v>0.55082631100000001</c:v>
                </c:pt>
                <c:pt idx="46">
                  <c:v>0.77133474899999999</c:v>
                </c:pt>
                <c:pt idx="47">
                  <c:v>0.82127338400000005</c:v>
                </c:pt>
                <c:pt idx="48">
                  <c:v>0.77143077000000004</c:v>
                </c:pt>
                <c:pt idx="49">
                  <c:v>0.81013955599999998</c:v>
                </c:pt>
                <c:pt idx="50">
                  <c:v>0.73771612900000005</c:v>
                </c:pt>
                <c:pt idx="51">
                  <c:v>0.79292165999999997</c:v>
                </c:pt>
                <c:pt idx="52">
                  <c:v>0.67962894399999996</c:v>
                </c:pt>
                <c:pt idx="53">
                  <c:v>0.73541992499999997</c:v>
                </c:pt>
                <c:pt idx="54">
                  <c:v>0.72573957700000002</c:v>
                </c:pt>
                <c:pt idx="55">
                  <c:v>0.73152233099999997</c:v>
                </c:pt>
                <c:pt idx="56">
                  <c:v>0.69028736999999996</c:v>
                </c:pt>
                <c:pt idx="57">
                  <c:v>0.72384210400000004</c:v>
                </c:pt>
                <c:pt idx="58">
                  <c:v>0.69953228199999995</c:v>
                </c:pt>
                <c:pt idx="59">
                  <c:v>0.75336990800000003</c:v>
                </c:pt>
                <c:pt idx="60">
                  <c:v>0.75949365700000004</c:v>
                </c:pt>
                <c:pt idx="61">
                  <c:v>0.75736044999999996</c:v>
                </c:pt>
                <c:pt idx="62">
                  <c:v>0.76296943699999997</c:v>
                </c:pt>
                <c:pt idx="63">
                  <c:v>0.68232118200000003</c:v>
                </c:pt>
                <c:pt idx="64">
                  <c:v>0.72182893199999998</c:v>
                </c:pt>
                <c:pt idx="65">
                  <c:v>0.72878325499999996</c:v>
                </c:pt>
                <c:pt idx="66">
                  <c:v>0.73775053400000001</c:v>
                </c:pt>
                <c:pt idx="67">
                  <c:v>0.76293320799999997</c:v>
                </c:pt>
                <c:pt idx="68">
                  <c:v>0.74536508000000001</c:v>
                </c:pt>
                <c:pt idx="69">
                  <c:v>0.72519675100000003</c:v>
                </c:pt>
                <c:pt idx="70">
                  <c:v>0.76080615799999995</c:v>
                </c:pt>
                <c:pt idx="71">
                  <c:v>0.72406205099999998</c:v>
                </c:pt>
                <c:pt idx="72">
                  <c:v>0.70511514900000005</c:v>
                </c:pt>
                <c:pt idx="73">
                  <c:v>0.740853812</c:v>
                </c:pt>
                <c:pt idx="74">
                  <c:v>0.74974580099999999</c:v>
                </c:pt>
                <c:pt idx="75">
                  <c:v>0.74718138000000001</c:v>
                </c:pt>
                <c:pt idx="76">
                  <c:v>0.72453663499999998</c:v>
                </c:pt>
                <c:pt idx="77">
                  <c:v>0.75563899400000001</c:v>
                </c:pt>
                <c:pt idx="78">
                  <c:v>0.74939512900000005</c:v>
                </c:pt>
                <c:pt idx="79">
                  <c:v>0.74184015699999994</c:v>
                </c:pt>
                <c:pt idx="80">
                  <c:v>0.67879676300000003</c:v>
                </c:pt>
                <c:pt idx="81">
                  <c:v>0.70049732899999995</c:v>
                </c:pt>
                <c:pt idx="82">
                  <c:v>0.72856784500000005</c:v>
                </c:pt>
                <c:pt idx="83">
                  <c:v>0.69648259499999998</c:v>
                </c:pt>
                <c:pt idx="84">
                  <c:v>0.72673103900000002</c:v>
                </c:pt>
                <c:pt idx="85">
                  <c:v>0.74218849799999997</c:v>
                </c:pt>
                <c:pt idx="86">
                  <c:v>0.69135713300000001</c:v>
                </c:pt>
                <c:pt idx="87">
                  <c:v>0.68947388700000001</c:v>
                </c:pt>
                <c:pt idx="88">
                  <c:v>0.70068260599999999</c:v>
                </c:pt>
                <c:pt idx="89">
                  <c:v>0.72371530900000003</c:v>
                </c:pt>
                <c:pt idx="90">
                  <c:v>0.71911654700000005</c:v>
                </c:pt>
                <c:pt idx="91">
                  <c:v>0.73876665600000002</c:v>
                </c:pt>
                <c:pt idx="92">
                  <c:v>0.73199553399999995</c:v>
                </c:pt>
              </c:numCache>
            </c:numRef>
          </c:val>
          <c:smooth val="0"/>
        </c:ser>
        <c:dLbls>
          <c:showLegendKey val="0"/>
          <c:showVal val="0"/>
          <c:showCatName val="0"/>
          <c:showSerName val="0"/>
          <c:showPercent val="0"/>
          <c:showBubbleSize val="0"/>
        </c:dLbls>
        <c:marker val="1"/>
        <c:smooth val="0"/>
        <c:axId val="187927552"/>
        <c:axId val="187949824"/>
      </c:lineChart>
      <c:catAx>
        <c:axId val="187927552"/>
        <c:scaling>
          <c:orientation val="minMax"/>
        </c:scaling>
        <c:delete val="0"/>
        <c:axPos val="b"/>
        <c:majorTickMark val="out"/>
        <c:minorTickMark val="none"/>
        <c:tickLblPos val="nextTo"/>
        <c:crossAx val="187949824"/>
        <c:crosses val="autoZero"/>
        <c:auto val="1"/>
        <c:lblAlgn val="ctr"/>
        <c:lblOffset val="100"/>
        <c:noMultiLvlLbl val="0"/>
      </c:catAx>
      <c:valAx>
        <c:axId val="187949824"/>
        <c:scaling>
          <c:orientation val="minMax"/>
        </c:scaling>
        <c:delete val="0"/>
        <c:axPos val="l"/>
        <c:majorGridlines/>
        <c:numFmt formatCode="General" sourceLinked="1"/>
        <c:majorTickMark val="out"/>
        <c:minorTickMark val="none"/>
        <c:tickLblPos val="nextTo"/>
        <c:crossAx val="187927552"/>
        <c:crosses val="autoZero"/>
        <c:crossBetween val="between"/>
      </c:valAx>
    </c:plotArea>
    <c:plotVisOnly val="1"/>
    <c:dispBlanksAs val="gap"/>
    <c:showDLblsOverMax val="0"/>
  </c:chart>
  <c:spPr>
    <a:solidFill>
      <a:schemeClr val="bg1"/>
    </a:soli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032385380455475E-2"/>
          <c:y val="3.5415749888981989E-2"/>
          <c:w val="0.93122517776051161"/>
          <c:h val="0.82417585453727094"/>
        </c:manualLayout>
      </c:layout>
      <c:lineChart>
        <c:grouping val="standard"/>
        <c:varyColors val="0"/>
        <c:ser>
          <c:idx val="0"/>
          <c:order val="0"/>
          <c:marker>
            <c:symbol val="none"/>
          </c:marker>
          <c:cat>
            <c:strRef>
              <c:f>Sheet1!$A$1:$A$136</c:f>
              <c:strCache>
                <c:ptCount val="136"/>
                <c:pt idx="0">
                  <c:v>Sep. 1</c:v>
                </c:pt>
                <c:pt idx="1">
                  <c:v>Sep. 2</c:v>
                </c:pt>
                <c:pt idx="2">
                  <c:v>Sep. 3</c:v>
                </c:pt>
                <c:pt idx="3">
                  <c:v>Sep. 4</c:v>
                </c:pt>
                <c:pt idx="4">
                  <c:v>Sep. 5</c:v>
                </c:pt>
                <c:pt idx="5">
                  <c:v>Sep. 6</c:v>
                </c:pt>
                <c:pt idx="6">
                  <c:v>Sep. 7</c:v>
                </c:pt>
                <c:pt idx="7">
                  <c:v>Sep. 8</c:v>
                </c:pt>
                <c:pt idx="8">
                  <c:v>Sep. 9</c:v>
                </c:pt>
                <c:pt idx="9">
                  <c:v>Sep. 10</c:v>
                </c:pt>
                <c:pt idx="10">
                  <c:v>Sep. 11</c:v>
                </c:pt>
                <c:pt idx="11">
                  <c:v>Sep. 12</c:v>
                </c:pt>
                <c:pt idx="12">
                  <c:v>Sep. 13</c:v>
                </c:pt>
                <c:pt idx="13">
                  <c:v>Sep. 14</c:v>
                </c:pt>
                <c:pt idx="14">
                  <c:v>Sep. 15</c:v>
                </c:pt>
                <c:pt idx="15">
                  <c:v>Sep. 16</c:v>
                </c:pt>
                <c:pt idx="16">
                  <c:v>Sep. 17</c:v>
                </c:pt>
                <c:pt idx="17">
                  <c:v>Sep. 18</c:v>
                </c:pt>
                <c:pt idx="18">
                  <c:v>Sep. 19</c:v>
                </c:pt>
                <c:pt idx="19">
                  <c:v>Sep. 20</c:v>
                </c:pt>
                <c:pt idx="20">
                  <c:v>Sep. 21</c:v>
                </c:pt>
                <c:pt idx="21">
                  <c:v>Sep. 22</c:v>
                </c:pt>
                <c:pt idx="22">
                  <c:v>Sep. 23</c:v>
                </c:pt>
                <c:pt idx="23">
                  <c:v>Sep. 24</c:v>
                </c:pt>
                <c:pt idx="24">
                  <c:v>Sep. 25</c:v>
                </c:pt>
                <c:pt idx="25">
                  <c:v>Sep. 26</c:v>
                </c:pt>
                <c:pt idx="26">
                  <c:v>Sep. 27</c:v>
                </c:pt>
                <c:pt idx="27">
                  <c:v>Sep. 28</c:v>
                </c:pt>
                <c:pt idx="28">
                  <c:v>Sep. 29</c:v>
                </c:pt>
                <c:pt idx="29">
                  <c:v>Sep. 30</c:v>
                </c:pt>
                <c:pt idx="30">
                  <c:v>Oct. 1</c:v>
                </c:pt>
                <c:pt idx="31">
                  <c:v>Oct. 2</c:v>
                </c:pt>
                <c:pt idx="32">
                  <c:v>Oct. 3</c:v>
                </c:pt>
                <c:pt idx="33">
                  <c:v>Oct. 4</c:v>
                </c:pt>
                <c:pt idx="34">
                  <c:v>Oct. 5</c:v>
                </c:pt>
                <c:pt idx="35">
                  <c:v>Oct. 6</c:v>
                </c:pt>
                <c:pt idx="36">
                  <c:v>Oct. 7</c:v>
                </c:pt>
                <c:pt idx="37">
                  <c:v>Oct. 8</c:v>
                </c:pt>
                <c:pt idx="38">
                  <c:v>Oct. 9</c:v>
                </c:pt>
                <c:pt idx="39">
                  <c:v>Oct. 10</c:v>
                </c:pt>
                <c:pt idx="40">
                  <c:v>Oct. 11</c:v>
                </c:pt>
                <c:pt idx="41">
                  <c:v>Oct. 12</c:v>
                </c:pt>
                <c:pt idx="42">
                  <c:v>Oct. 13</c:v>
                </c:pt>
                <c:pt idx="43">
                  <c:v>Oct. 14</c:v>
                </c:pt>
                <c:pt idx="44">
                  <c:v>Oct. 15</c:v>
                </c:pt>
                <c:pt idx="45">
                  <c:v>Oct. 16</c:v>
                </c:pt>
                <c:pt idx="46">
                  <c:v>Oct. 17</c:v>
                </c:pt>
                <c:pt idx="47">
                  <c:v>Oct. 18</c:v>
                </c:pt>
                <c:pt idx="48">
                  <c:v>Oct. 19</c:v>
                </c:pt>
                <c:pt idx="49">
                  <c:v>Oct. 20</c:v>
                </c:pt>
                <c:pt idx="50">
                  <c:v>Oct. 21</c:v>
                </c:pt>
                <c:pt idx="51">
                  <c:v>Oct. 22</c:v>
                </c:pt>
                <c:pt idx="52">
                  <c:v>Oct. 23</c:v>
                </c:pt>
                <c:pt idx="53">
                  <c:v>Oct. 24</c:v>
                </c:pt>
                <c:pt idx="54">
                  <c:v>Oct. 25</c:v>
                </c:pt>
                <c:pt idx="55">
                  <c:v>Oct. 26</c:v>
                </c:pt>
                <c:pt idx="56">
                  <c:v>Oct. 27</c:v>
                </c:pt>
                <c:pt idx="57">
                  <c:v>Oct. 28</c:v>
                </c:pt>
                <c:pt idx="58">
                  <c:v>Oct. 29</c:v>
                </c:pt>
                <c:pt idx="59">
                  <c:v>Oct. 30</c:v>
                </c:pt>
                <c:pt idx="60">
                  <c:v>Oct. 31</c:v>
                </c:pt>
                <c:pt idx="61">
                  <c:v>Nov. 1</c:v>
                </c:pt>
                <c:pt idx="62">
                  <c:v>Nov. 2</c:v>
                </c:pt>
                <c:pt idx="63">
                  <c:v>Nov. 3</c:v>
                </c:pt>
                <c:pt idx="64">
                  <c:v>Nov. 4</c:v>
                </c:pt>
                <c:pt idx="65">
                  <c:v>Nov. 5</c:v>
                </c:pt>
                <c:pt idx="66">
                  <c:v>Nov. 6</c:v>
                </c:pt>
                <c:pt idx="67">
                  <c:v>Nov. 7</c:v>
                </c:pt>
                <c:pt idx="68">
                  <c:v>Nov. 8</c:v>
                </c:pt>
                <c:pt idx="69">
                  <c:v>Nov. 9</c:v>
                </c:pt>
                <c:pt idx="70">
                  <c:v>Nov. 10</c:v>
                </c:pt>
                <c:pt idx="71">
                  <c:v>Nov. 11</c:v>
                </c:pt>
                <c:pt idx="72">
                  <c:v>Nov. 12</c:v>
                </c:pt>
                <c:pt idx="73">
                  <c:v>Nov. 13</c:v>
                </c:pt>
                <c:pt idx="74">
                  <c:v>Nov. 14</c:v>
                </c:pt>
                <c:pt idx="75">
                  <c:v>Nov. 15</c:v>
                </c:pt>
                <c:pt idx="76">
                  <c:v>Nov. 16</c:v>
                </c:pt>
                <c:pt idx="77">
                  <c:v>Nov. 17</c:v>
                </c:pt>
                <c:pt idx="78">
                  <c:v>Nov. 18</c:v>
                </c:pt>
                <c:pt idx="79">
                  <c:v>Nov. 19</c:v>
                </c:pt>
                <c:pt idx="80">
                  <c:v>Nov. 20</c:v>
                </c:pt>
                <c:pt idx="81">
                  <c:v>Nov. 21</c:v>
                </c:pt>
                <c:pt idx="82">
                  <c:v>Nov. 22</c:v>
                </c:pt>
                <c:pt idx="83">
                  <c:v>Nov. 23</c:v>
                </c:pt>
                <c:pt idx="84">
                  <c:v>Nov. 24</c:v>
                </c:pt>
                <c:pt idx="85">
                  <c:v>Nov. 25</c:v>
                </c:pt>
                <c:pt idx="86">
                  <c:v>Nov. 26</c:v>
                </c:pt>
                <c:pt idx="87">
                  <c:v>Nov. 27</c:v>
                </c:pt>
                <c:pt idx="88">
                  <c:v>Nov. 28</c:v>
                </c:pt>
                <c:pt idx="89">
                  <c:v>Nov. 29</c:v>
                </c:pt>
                <c:pt idx="90">
                  <c:v>Nov. 30</c:v>
                </c:pt>
                <c:pt idx="91">
                  <c:v>Dec. 1</c:v>
                </c:pt>
                <c:pt idx="92">
                  <c:v>Dec. 2</c:v>
                </c:pt>
                <c:pt idx="93">
                  <c:v>Dec. 3</c:v>
                </c:pt>
                <c:pt idx="94">
                  <c:v>Dec. 4</c:v>
                </c:pt>
                <c:pt idx="95">
                  <c:v>Dec. 5</c:v>
                </c:pt>
                <c:pt idx="96">
                  <c:v>Dec. 6</c:v>
                </c:pt>
                <c:pt idx="97">
                  <c:v>Dec. 7</c:v>
                </c:pt>
                <c:pt idx="98">
                  <c:v>Dec. 8</c:v>
                </c:pt>
                <c:pt idx="99">
                  <c:v>Dec. 9</c:v>
                </c:pt>
                <c:pt idx="100">
                  <c:v>Dec. 10</c:v>
                </c:pt>
                <c:pt idx="101">
                  <c:v>Dec. 11</c:v>
                </c:pt>
                <c:pt idx="102">
                  <c:v>Dec. 12</c:v>
                </c:pt>
                <c:pt idx="103">
                  <c:v>Dec. 13</c:v>
                </c:pt>
                <c:pt idx="104">
                  <c:v>Dec. 14</c:v>
                </c:pt>
                <c:pt idx="105">
                  <c:v>Dec. 15</c:v>
                </c:pt>
                <c:pt idx="106">
                  <c:v>Dec. 16</c:v>
                </c:pt>
                <c:pt idx="107">
                  <c:v>Dec. 17</c:v>
                </c:pt>
                <c:pt idx="108">
                  <c:v>Dec. 18</c:v>
                </c:pt>
                <c:pt idx="109">
                  <c:v>Dec. 19</c:v>
                </c:pt>
                <c:pt idx="110">
                  <c:v>Dec. 20</c:v>
                </c:pt>
                <c:pt idx="111">
                  <c:v>Dec. 21</c:v>
                </c:pt>
                <c:pt idx="112">
                  <c:v>Dec. 22</c:v>
                </c:pt>
                <c:pt idx="113">
                  <c:v>Dec. 23</c:v>
                </c:pt>
                <c:pt idx="114">
                  <c:v>Dec. 24</c:v>
                </c:pt>
                <c:pt idx="115">
                  <c:v>Dec. 25</c:v>
                </c:pt>
                <c:pt idx="116">
                  <c:v>Dec. 26</c:v>
                </c:pt>
                <c:pt idx="117">
                  <c:v>Dec. 27</c:v>
                </c:pt>
                <c:pt idx="118">
                  <c:v>Dec. 28</c:v>
                </c:pt>
                <c:pt idx="119">
                  <c:v>Dec. 29</c:v>
                </c:pt>
                <c:pt idx="120">
                  <c:v>Dec. 30</c:v>
                </c:pt>
                <c:pt idx="121">
                  <c:v>Dec. 31</c:v>
                </c:pt>
                <c:pt idx="122">
                  <c:v>Jan. 1</c:v>
                </c:pt>
                <c:pt idx="123">
                  <c:v>Jan. 2</c:v>
                </c:pt>
                <c:pt idx="124">
                  <c:v>Jan. 3</c:v>
                </c:pt>
                <c:pt idx="125">
                  <c:v>Jan. 4</c:v>
                </c:pt>
                <c:pt idx="126">
                  <c:v>Jan. 5</c:v>
                </c:pt>
                <c:pt idx="127">
                  <c:v>Jan. 6</c:v>
                </c:pt>
                <c:pt idx="128">
                  <c:v>Jan. 7</c:v>
                </c:pt>
                <c:pt idx="129">
                  <c:v>Jan. 8</c:v>
                </c:pt>
                <c:pt idx="130">
                  <c:v>Jan. 9</c:v>
                </c:pt>
                <c:pt idx="131">
                  <c:v>Jan. 10</c:v>
                </c:pt>
                <c:pt idx="132">
                  <c:v>Jan. 11</c:v>
                </c:pt>
                <c:pt idx="133">
                  <c:v>Jan. 12</c:v>
                </c:pt>
                <c:pt idx="134">
                  <c:v>Jan. 13</c:v>
                </c:pt>
                <c:pt idx="135">
                  <c:v>Jan. 14</c:v>
                </c:pt>
              </c:strCache>
            </c:strRef>
          </c:cat>
          <c:val>
            <c:numRef>
              <c:f>Sheet1!$D$1:$D$136</c:f>
              <c:numCache>
                <c:formatCode>General</c:formatCode>
                <c:ptCount val="136"/>
                <c:pt idx="0">
                  <c:v>446.995</c:v>
                </c:pt>
                <c:pt idx="1">
                  <c:v>446.995</c:v>
                </c:pt>
                <c:pt idx="2">
                  <c:v>446.995</c:v>
                </c:pt>
                <c:pt idx="3">
                  <c:v>446.995</c:v>
                </c:pt>
                <c:pt idx="4">
                  <c:v>446.995</c:v>
                </c:pt>
                <c:pt idx="5">
                  <c:v>446.995</c:v>
                </c:pt>
                <c:pt idx="6">
                  <c:v>446.995</c:v>
                </c:pt>
                <c:pt idx="7">
                  <c:v>446.995</c:v>
                </c:pt>
                <c:pt idx="8">
                  <c:v>446.995</c:v>
                </c:pt>
                <c:pt idx="9">
                  <c:v>446.995</c:v>
                </c:pt>
                <c:pt idx="10">
                  <c:v>446.995</c:v>
                </c:pt>
                <c:pt idx="11">
                  <c:v>446.995</c:v>
                </c:pt>
                <c:pt idx="12">
                  <c:v>446.995</c:v>
                </c:pt>
                <c:pt idx="13">
                  <c:v>446.995</c:v>
                </c:pt>
                <c:pt idx="14">
                  <c:v>446.995</c:v>
                </c:pt>
                <c:pt idx="15">
                  <c:v>446.995</c:v>
                </c:pt>
                <c:pt idx="16">
                  <c:v>446.995</c:v>
                </c:pt>
                <c:pt idx="17">
                  <c:v>446.995</c:v>
                </c:pt>
                <c:pt idx="18">
                  <c:v>446.995</c:v>
                </c:pt>
                <c:pt idx="19">
                  <c:v>446.995</c:v>
                </c:pt>
                <c:pt idx="20">
                  <c:v>446.995</c:v>
                </c:pt>
                <c:pt idx="21">
                  <c:v>446.995</c:v>
                </c:pt>
                <c:pt idx="22">
                  <c:v>446.995</c:v>
                </c:pt>
                <c:pt idx="23">
                  <c:v>465</c:v>
                </c:pt>
                <c:pt idx="24">
                  <c:v>465</c:v>
                </c:pt>
                <c:pt idx="25">
                  <c:v>465</c:v>
                </c:pt>
                <c:pt idx="26">
                  <c:v>465</c:v>
                </c:pt>
                <c:pt idx="27">
                  <c:v>465</c:v>
                </c:pt>
                <c:pt idx="28">
                  <c:v>465</c:v>
                </c:pt>
                <c:pt idx="29">
                  <c:v>465</c:v>
                </c:pt>
                <c:pt idx="30">
                  <c:v>465</c:v>
                </c:pt>
                <c:pt idx="31">
                  <c:v>465</c:v>
                </c:pt>
                <c:pt idx="32">
                  <c:v>465</c:v>
                </c:pt>
                <c:pt idx="33">
                  <c:v>465</c:v>
                </c:pt>
                <c:pt idx="34">
                  <c:v>465</c:v>
                </c:pt>
                <c:pt idx="35">
                  <c:v>465</c:v>
                </c:pt>
                <c:pt idx="36">
                  <c:v>465</c:v>
                </c:pt>
                <c:pt idx="37">
                  <c:v>465</c:v>
                </c:pt>
                <c:pt idx="38">
                  <c:v>465</c:v>
                </c:pt>
                <c:pt idx="39">
                  <c:v>465</c:v>
                </c:pt>
                <c:pt idx="40">
                  <c:v>465</c:v>
                </c:pt>
                <c:pt idx="41">
                  <c:v>465</c:v>
                </c:pt>
                <c:pt idx="42">
                  <c:v>465</c:v>
                </c:pt>
                <c:pt idx="43">
                  <c:v>465</c:v>
                </c:pt>
                <c:pt idx="44">
                  <c:v>465</c:v>
                </c:pt>
                <c:pt idx="45">
                  <c:v>465</c:v>
                </c:pt>
                <c:pt idx="46">
                  <c:v>465</c:v>
                </c:pt>
                <c:pt idx="47">
                  <c:v>465</c:v>
                </c:pt>
                <c:pt idx="48">
                  <c:v>465</c:v>
                </c:pt>
                <c:pt idx="49">
                  <c:v>465</c:v>
                </c:pt>
                <c:pt idx="50">
                  <c:v>465</c:v>
                </c:pt>
                <c:pt idx="51">
                  <c:v>465</c:v>
                </c:pt>
                <c:pt idx="52">
                  <c:v>465</c:v>
                </c:pt>
                <c:pt idx="53">
                  <c:v>465</c:v>
                </c:pt>
                <c:pt idx="54">
                  <c:v>465</c:v>
                </c:pt>
                <c:pt idx="55">
                  <c:v>465</c:v>
                </c:pt>
                <c:pt idx="56">
                  <c:v>465</c:v>
                </c:pt>
                <c:pt idx="57">
                  <c:v>465</c:v>
                </c:pt>
                <c:pt idx="58">
                  <c:v>465</c:v>
                </c:pt>
                <c:pt idx="59">
                  <c:v>465</c:v>
                </c:pt>
                <c:pt idx="60">
                  <c:v>465</c:v>
                </c:pt>
                <c:pt idx="61">
                  <c:v>465</c:v>
                </c:pt>
                <c:pt idx="62">
                  <c:v>465</c:v>
                </c:pt>
                <c:pt idx="63">
                  <c:v>465</c:v>
                </c:pt>
                <c:pt idx="64">
                  <c:v>465</c:v>
                </c:pt>
                <c:pt idx="65">
                  <c:v>465</c:v>
                </c:pt>
                <c:pt idx="66">
                  <c:v>465</c:v>
                </c:pt>
                <c:pt idx="67">
                  <c:v>465</c:v>
                </c:pt>
                <c:pt idx="68">
                  <c:v>465</c:v>
                </c:pt>
                <c:pt idx="69">
                  <c:v>465</c:v>
                </c:pt>
                <c:pt idx="70">
                  <c:v>440</c:v>
                </c:pt>
                <c:pt idx="71">
                  <c:v>440</c:v>
                </c:pt>
                <c:pt idx="72">
                  <c:v>440</c:v>
                </c:pt>
                <c:pt idx="73">
                  <c:v>440</c:v>
                </c:pt>
                <c:pt idx="74">
                  <c:v>440</c:v>
                </c:pt>
                <c:pt idx="75">
                  <c:v>440</c:v>
                </c:pt>
                <c:pt idx="76">
                  <c:v>372.67500000000001</c:v>
                </c:pt>
                <c:pt idx="77">
                  <c:v>372.67500000000001</c:v>
                </c:pt>
                <c:pt idx="78">
                  <c:v>354.45</c:v>
                </c:pt>
                <c:pt idx="79">
                  <c:v>354.45</c:v>
                </c:pt>
                <c:pt idx="80">
                  <c:v>349.66</c:v>
                </c:pt>
                <c:pt idx="81">
                  <c:v>349.66</c:v>
                </c:pt>
                <c:pt idx="82">
                  <c:v>371.11</c:v>
                </c:pt>
                <c:pt idx="83">
                  <c:v>371.11</c:v>
                </c:pt>
                <c:pt idx="84">
                  <c:v>371.11</c:v>
                </c:pt>
                <c:pt idx="85">
                  <c:v>371.11</c:v>
                </c:pt>
                <c:pt idx="86">
                  <c:v>364.5</c:v>
                </c:pt>
                <c:pt idx="87">
                  <c:v>364.5</c:v>
                </c:pt>
                <c:pt idx="88">
                  <c:v>430</c:v>
                </c:pt>
                <c:pt idx="89">
                  <c:v>430</c:v>
                </c:pt>
                <c:pt idx="90">
                  <c:v>292.99</c:v>
                </c:pt>
                <c:pt idx="91">
                  <c:v>292.99</c:v>
                </c:pt>
                <c:pt idx="92">
                  <c:v>292.99</c:v>
                </c:pt>
                <c:pt idx="93">
                  <c:v>309.995</c:v>
                </c:pt>
                <c:pt idx="94">
                  <c:v>309.995</c:v>
                </c:pt>
                <c:pt idx="95">
                  <c:v>404.995</c:v>
                </c:pt>
                <c:pt idx="96">
                  <c:v>404.995</c:v>
                </c:pt>
                <c:pt idx="97">
                  <c:v>404.995</c:v>
                </c:pt>
                <c:pt idx="98">
                  <c:v>404.995</c:v>
                </c:pt>
                <c:pt idx="99">
                  <c:v>404.995</c:v>
                </c:pt>
                <c:pt idx="100">
                  <c:v>404.995</c:v>
                </c:pt>
                <c:pt idx="101">
                  <c:v>342.5</c:v>
                </c:pt>
                <c:pt idx="102">
                  <c:v>342.5</c:v>
                </c:pt>
                <c:pt idx="103">
                  <c:v>336.28500000000003</c:v>
                </c:pt>
                <c:pt idx="104">
                  <c:v>336.28500000000003</c:v>
                </c:pt>
                <c:pt idx="105">
                  <c:v>304.995</c:v>
                </c:pt>
                <c:pt idx="106">
                  <c:v>304.995</c:v>
                </c:pt>
                <c:pt idx="107">
                  <c:v>328.49</c:v>
                </c:pt>
                <c:pt idx="108">
                  <c:v>328.49</c:v>
                </c:pt>
                <c:pt idx="109">
                  <c:v>328.49</c:v>
                </c:pt>
                <c:pt idx="110">
                  <c:v>328.49</c:v>
                </c:pt>
                <c:pt idx="111">
                  <c:v>328.49</c:v>
                </c:pt>
                <c:pt idx="112">
                  <c:v>328.49</c:v>
                </c:pt>
                <c:pt idx="113">
                  <c:v>328.49</c:v>
                </c:pt>
                <c:pt idx="114">
                  <c:v>328.49</c:v>
                </c:pt>
                <c:pt idx="115">
                  <c:v>328.49</c:v>
                </c:pt>
                <c:pt idx="116">
                  <c:v>328.49</c:v>
                </c:pt>
                <c:pt idx="117">
                  <c:v>328.49</c:v>
                </c:pt>
                <c:pt idx="118">
                  <c:v>328.49</c:v>
                </c:pt>
                <c:pt idx="119">
                  <c:v>328.49</c:v>
                </c:pt>
                <c:pt idx="120">
                  <c:v>356.28</c:v>
                </c:pt>
                <c:pt idx="121">
                  <c:v>356.28</c:v>
                </c:pt>
                <c:pt idx="122">
                  <c:v>356.28</c:v>
                </c:pt>
                <c:pt idx="123">
                  <c:v>356.28</c:v>
                </c:pt>
                <c:pt idx="124">
                  <c:v>356.28</c:v>
                </c:pt>
                <c:pt idx="125">
                  <c:v>356.28</c:v>
                </c:pt>
                <c:pt idx="126">
                  <c:v>356.28</c:v>
                </c:pt>
                <c:pt idx="127">
                  <c:v>356.28</c:v>
                </c:pt>
                <c:pt idx="128">
                  <c:v>356.28</c:v>
                </c:pt>
                <c:pt idx="129">
                  <c:v>356.28</c:v>
                </c:pt>
                <c:pt idx="130">
                  <c:v>356.28</c:v>
                </c:pt>
                <c:pt idx="131">
                  <c:v>324.99</c:v>
                </c:pt>
                <c:pt idx="132">
                  <c:v>324.99</c:v>
                </c:pt>
                <c:pt idx="133">
                  <c:v>324.99</c:v>
                </c:pt>
                <c:pt idx="134">
                  <c:v>324.99</c:v>
                </c:pt>
                <c:pt idx="135">
                  <c:v>324.99</c:v>
                </c:pt>
              </c:numCache>
            </c:numRef>
          </c:val>
          <c:smooth val="0"/>
        </c:ser>
        <c:dLbls>
          <c:showLegendKey val="0"/>
          <c:showVal val="0"/>
          <c:showCatName val="0"/>
          <c:showSerName val="0"/>
          <c:showPercent val="0"/>
          <c:showBubbleSize val="0"/>
        </c:dLbls>
        <c:marker val="1"/>
        <c:smooth val="0"/>
        <c:axId val="187647104"/>
        <c:axId val="187648640"/>
      </c:lineChart>
      <c:catAx>
        <c:axId val="187647104"/>
        <c:scaling>
          <c:orientation val="minMax"/>
        </c:scaling>
        <c:delete val="0"/>
        <c:axPos val="b"/>
        <c:majorTickMark val="out"/>
        <c:minorTickMark val="none"/>
        <c:tickLblPos val="nextTo"/>
        <c:crossAx val="187648640"/>
        <c:crosses val="autoZero"/>
        <c:auto val="1"/>
        <c:lblAlgn val="ctr"/>
        <c:lblOffset val="100"/>
        <c:noMultiLvlLbl val="0"/>
      </c:catAx>
      <c:valAx>
        <c:axId val="187648640"/>
        <c:scaling>
          <c:orientation val="minMax"/>
        </c:scaling>
        <c:delete val="0"/>
        <c:axPos val="l"/>
        <c:majorGridlines/>
        <c:numFmt formatCode="General" sourceLinked="1"/>
        <c:majorTickMark val="out"/>
        <c:minorTickMark val="none"/>
        <c:tickLblPos val="nextTo"/>
        <c:crossAx val="187647104"/>
        <c:crosses val="autoZero"/>
        <c:crossBetween val="between"/>
      </c:valAx>
    </c:plotArea>
    <c:plotVisOnly val="1"/>
    <c:dispBlanksAs val="gap"/>
    <c:showDLblsOverMax val="0"/>
  </c:chart>
  <c:spPr>
    <a:solidFill>
      <a:schemeClr val="bg1"/>
    </a:soli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DC345-CF5D-4CB2-8900-1A01439DB4FF}" type="datetimeFigureOut">
              <a:rPr lang="en-US" smtClean="0"/>
              <a:t>11/26/2013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105A8B-34CF-4F73-95E3-1D43903C3DC6}" type="slidenum">
              <a:rPr lang="en-US" smtClean="0"/>
              <a:t>‹#›</a:t>
            </a:fld>
            <a:endParaRPr lang="en-US"/>
          </a:p>
        </p:txBody>
      </p:sp>
    </p:spTree>
    <p:extLst>
      <p:ext uri="{BB962C8B-B14F-4D97-AF65-F5344CB8AC3E}">
        <p14:creationId xmlns:p14="http://schemas.microsoft.com/office/powerpoint/2010/main" val="196239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9105A8B-34CF-4F73-95E3-1D43903C3DC6}" type="slidenum">
              <a:rPr lang="en-US" smtClean="0"/>
              <a:t>4</a:t>
            </a:fld>
            <a:endParaRPr lang="en-US"/>
          </a:p>
        </p:txBody>
      </p:sp>
    </p:spTree>
    <p:extLst>
      <p:ext uri="{BB962C8B-B14F-4D97-AF65-F5344CB8AC3E}">
        <p14:creationId xmlns:p14="http://schemas.microsoft.com/office/powerpoint/2010/main" val="319134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first, we are going to use another price tracker named </a:t>
            </a:r>
            <a:r>
              <a:rPr lang="en-US" baseline="0" dirty="0" err="1" smtClean="0"/>
              <a:t>Camelizer</a:t>
            </a:r>
            <a:r>
              <a:rPr lang="en-US" baseline="0" dirty="0" smtClean="0"/>
              <a:t>. But it can only provide the trend of the price of a certain cellphone without any accurate number. So we find the </a:t>
            </a:r>
            <a:r>
              <a:rPr lang="en-US" baseline="0" dirty="0" err="1" smtClean="0"/>
              <a:t>Keepa</a:t>
            </a:r>
            <a:r>
              <a:rPr lang="en-US" baseline="0" dirty="0" smtClean="0"/>
              <a:t>. And we record the price day by day manually.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we are</a:t>
            </a:r>
            <a:r>
              <a:rPr lang="en-US" baseline="0" dirty="0" smtClean="0"/>
              <a:t> new students here and neither of our major is Computer Science during undergraduate course. So we do most of our work using JAVA such as filter, sort and calculate. We only using Python dealing with the sentimental analysis of the tweets.</a:t>
            </a:r>
            <a:endParaRPr lang="en-US" dirty="0" smtClean="0"/>
          </a:p>
          <a:p>
            <a:endParaRPr lang="en-US" dirty="0"/>
          </a:p>
        </p:txBody>
      </p:sp>
      <p:sp>
        <p:nvSpPr>
          <p:cNvPr id="4" name="灯片编号占位符 3"/>
          <p:cNvSpPr>
            <a:spLocks noGrp="1"/>
          </p:cNvSpPr>
          <p:nvPr>
            <p:ph type="sldNum" sz="quarter" idx="10"/>
          </p:nvPr>
        </p:nvSpPr>
        <p:spPr/>
        <p:txBody>
          <a:bodyPr/>
          <a:lstStyle/>
          <a:p>
            <a:fld id="{49105A8B-34CF-4F73-95E3-1D43903C3DC6}" type="slidenum">
              <a:rPr lang="en-US" smtClean="0"/>
              <a:t>5</a:t>
            </a:fld>
            <a:endParaRPr lang="en-US"/>
          </a:p>
        </p:txBody>
      </p:sp>
    </p:spTree>
    <p:extLst>
      <p:ext uri="{BB962C8B-B14F-4D97-AF65-F5344CB8AC3E}">
        <p14:creationId xmlns:p14="http://schemas.microsoft.com/office/powerpoint/2010/main" val="339725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灯片编号占位符 3"/>
          <p:cNvSpPr>
            <a:spLocks noGrp="1"/>
          </p:cNvSpPr>
          <p:nvPr>
            <p:ph type="sldNum" sz="quarter" idx="10"/>
          </p:nvPr>
        </p:nvSpPr>
        <p:spPr/>
        <p:txBody>
          <a:bodyPr/>
          <a:lstStyle/>
          <a:p>
            <a:fld id="{49105A8B-34CF-4F73-95E3-1D43903C3DC6}" type="slidenum">
              <a:rPr lang="en-US" smtClean="0"/>
              <a:t>6</a:t>
            </a:fld>
            <a:endParaRPr lang="en-US"/>
          </a:p>
        </p:txBody>
      </p:sp>
    </p:spTree>
    <p:extLst>
      <p:ext uri="{BB962C8B-B14F-4D97-AF65-F5344CB8AC3E}">
        <p14:creationId xmlns:p14="http://schemas.microsoft.com/office/powerpoint/2010/main" val="293883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9105A8B-34CF-4F73-95E3-1D43903C3DC6}" type="slidenum">
              <a:rPr lang="en-US" smtClean="0"/>
              <a:t>7</a:t>
            </a:fld>
            <a:endParaRPr lang="en-US"/>
          </a:p>
        </p:txBody>
      </p:sp>
    </p:spTree>
    <p:extLst>
      <p:ext uri="{BB962C8B-B14F-4D97-AF65-F5344CB8AC3E}">
        <p14:creationId xmlns:p14="http://schemas.microsoft.com/office/powerpoint/2010/main" val="28574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9BE18B2-C8E2-41BC-AD17-B27A2E8957D5}"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387008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BC478C2-F9D3-4640-A657-C4FFA71DBC0B}"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35999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7D13144F-3399-43C0-9297-C6F275C55395}"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170028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D092B47-AA90-4B94-BFB4-96EA053F788D}"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210908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E7753B1-7587-429F-BAC4-0B9CA412D5FA}"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1969069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4F24C77-887B-4421-93DD-A565C9E28F02}"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78672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FEDB5603-15DE-4051-BF78-A98474196DFC}"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216671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0351E6BF-2E24-4B7F-8E24-51A4EA37D029}"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276887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B50F258D-A910-4312-8325-A276E06E4F3E}"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281649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58592FB8-DE35-4C4B-A49B-5AC81F2FD678}"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369716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69A8DE5-B4FA-4BF8-8F03-2D592D38B1D6}" type="datetime1">
              <a:rPr lang="en-US" altLang="en-US"/>
              <a:pPr/>
              <a:t>11/26/2013</a:t>
            </a:fld>
            <a:endParaRPr 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61F3706-AF3B-40D5-A54F-4C75E7C7AE3E}" type="slidenum">
              <a:rPr lang="en-US" altLang="en-US"/>
              <a:pPr/>
              <a:t>‹#›</a:t>
            </a:fld>
            <a:endParaRPr lang="en-US" sz="1800">
              <a:solidFill>
                <a:schemeClr val="tx1"/>
              </a:solidFill>
            </a:endParaRPr>
          </a:p>
        </p:txBody>
      </p:sp>
    </p:spTree>
    <p:extLst>
      <p:ext uri="{BB962C8B-B14F-4D97-AF65-F5344CB8AC3E}">
        <p14:creationId xmlns:p14="http://schemas.microsoft.com/office/powerpoint/2010/main" val="322367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69A8DE5-B4FA-4BF8-8F03-2D592D38B1D6}" type="datetime1">
              <a:rPr lang="en-US" altLang="en-US"/>
              <a:pPr/>
              <a:t>11/26/2013</a:t>
            </a:fld>
            <a:endParaRPr lang="en-US" sz="1800">
              <a:solidFill>
                <a:schemeClr val="tx1"/>
              </a:solidFill>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EC82BD-7762-4DBB-BD02-18AC5AF64220}" type="slidenum">
              <a:rPr lang="en-US" altLang="en-US"/>
              <a:pPr/>
              <a:t>‹#›</a:t>
            </a:fld>
            <a:endParaRPr 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3600"/>
            <a:ext cx="7772400" cy="1470025"/>
          </a:xfrm>
          <a:ln/>
        </p:spPr>
        <p:txBody>
          <a:bodyPr/>
          <a:lstStyle/>
          <a:p>
            <a:pPr marL="0" indent="0"/>
            <a:r>
              <a:rPr lang="en-US" altLang="zh-CN" sz="3600"/>
              <a:t>Prediction of Price Fluctuation of Used Cellphones on Amazon by Twitter</a:t>
            </a:r>
          </a:p>
        </p:txBody>
      </p:sp>
      <p:sp>
        <p:nvSpPr>
          <p:cNvPr id="3075" name="副标题 2"/>
          <p:cNvSpPr>
            <a:spLocks noGrp="1" noChangeArrowheads="1"/>
          </p:cNvSpPr>
          <p:nvPr>
            <p:ph type="subTitle" idx="1"/>
          </p:nvPr>
        </p:nvSpPr>
        <p:spPr>
          <a:xfrm>
            <a:off x="2133600" y="4191000"/>
            <a:ext cx="6400800" cy="1752600"/>
          </a:xfrm>
          <a:ln/>
        </p:spPr>
        <p:txBody>
          <a:bodyPr/>
          <a:lstStyle/>
          <a:p>
            <a:pPr algn="r"/>
            <a:r>
              <a:rPr lang="en-US" sz="2000" dirty="0">
                <a:solidFill>
                  <a:srgbClr val="898989"/>
                </a:solidFill>
              </a:rPr>
              <a:t>----</a:t>
            </a:r>
            <a:r>
              <a:rPr lang="en-US" sz="2000" b="1" dirty="0" err="1">
                <a:solidFill>
                  <a:srgbClr val="898989"/>
                </a:solidFill>
              </a:rPr>
              <a:t>Tonghe</a:t>
            </a:r>
            <a:r>
              <a:rPr lang="en-US" sz="2000" b="1" dirty="0">
                <a:solidFill>
                  <a:srgbClr val="898989"/>
                </a:solidFill>
              </a:rPr>
              <a:t> Zhan, </a:t>
            </a:r>
            <a:r>
              <a:rPr lang="en-US" sz="2000" b="1" dirty="0" err="1">
                <a:solidFill>
                  <a:srgbClr val="898989"/>
                </a:solidFill>
              </a:rPr>
              <a:t>Qingyuan</a:t>
            </a:r>
            <a:r>
              <a:rPr lang="en-US" sz="2000" b="1" dirty="0">
                <a:solidFill>
                  <a:srgbClr val="898989"/>
                </a:solidFill>
              </a:rPr>
              <a:t> Wen</a:t>
            </a:r>
            <a:endParaRPr lang="en-US" altLang="en-US" sz="2000" b="1" dirty="0">
              <a:solidFill>
                <a:srgbClr val="898989"/>
              </a:solidFill>
            </a:endParaRPr>
          </a:p>
          <a:p>
            <a:pPr algn="r"/>
            <a:endParaRPr lang="en-US" sz="2000" dirty="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smtClean="0"/>
              <a:pPr/>
              <a:t>11/26/2013</a:t>
            </a:fld>
            <a:endParaRPr lang="en-US" sz="1800">
              <a:solidFill>
                <a:schemeClr val="tx1"/>
              </a:solidFill>
            </a:endParaRPr>
          </a:p>
        </p:txBody>
      </p:sp>
      <p:graphicFrame>
        <p:nvGraphicFramePr>
          <p:cNvPr id="5" name="图表 4"/>
          <p:cNvGraphicFramePr>
            <a:graphicFrameLocks/>
          </p:cNvGraphicFramePr>
          <p:nvPr>
            <p:extLst>
              <p:ext uri="{D42A27DB-BD31-4B8C-83A1-F6EECF244321}">
                <p14:modId xmlns:p14="http://schemas.microsoft.com/office/powerpoint/2010/main" val="3372278054"/>
              </p:ext>
            </p:extLst>
          </p:nvPr>
        </p:nvGraphicFramePr>
        <p:xfrm>
          <a:off x="939904" y="704928"/>
          <a:ext cx="7588138" cy="462653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67016" y="5689014"/>
            <a:ext cx="4160113" cy="369332"/>
          </a:xfrm>
          <a:prstGeom prst="rect">
            <a:avLst/>
          </a:prstGeom>
          <a:noFill/>
        </p:spPr>
        <p:txBody>
          <a:bodyPr wrap="none" rtlCol="0">
            <a:spAutoFit/>
          </a:bodyPr>
          <a:lstStyle/>
          <a:p>
            <a:r>
              <a:rPr lang="en-US" dirty="0" smtClean="0"/>
              <a:t>Figure 3: the result added the factor ‘X’</a:t>
            </a:r>
            <a:endParaRPr lang="en-US" dirty="0"/>
          </a:p>
        </p:txBody>
      </p:sp>
    </p:spTree>
    <p:extLst>
      <p:ext uri="{BB962C8B-B14F-4D97-AF65-F5344CB8AC3E}">
        <p14:creationId xmlns:p14="http://schemas.microsoft.com/office/powerpoint/2010/main" val="1313727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76297"/>
            <a:ext cx="8191500" cy="3003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 name="图表 6"/>
          <p:cNvGraphicFramePr>
            <a:graphicFrameLocks/>
          </p:cNvGraphicFramePr>
          <p:nvPr>
            <p:extLst>
              <p:ext uri="{D42A27DB-BD31-4B8C-83A1-F6EECF244321}">
                <p14:modId xmlns:p14="http://schemas.microsoft.com/office/powerpoint/2010/main" val="2488162257"/>
              </p:ext>
            </p:extLst>
          </p:nvPr>
        </p:nvGraphicFramePr>
        <p:xfrm>
          <a:off x="520700" y="2940064"/>
          <a:ext cx="8191384" cy="32130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14338" name="Rectangle 2"/>
          <p:cNvSpPr>
            <a:spLocks noGrp="1" noChangeArrowheads="1"/>
          </p:cNvSpPr>
          <p:nvPr>
            <p:ph type="title"/>
          </p:nvPr>
        </p:nvSpPr>
        <p:spPr/>
        <p:txBody>
          <a:bodyPr/>
          <a:lstStyle/>
          <a:p>
            <a:r>
              <a:rPr lang="zh-CN" altLang="en-US"/>
              <a:t>Result</a:t>
            </a:r>
            <a:endParaRPr lang="en-US" altLang="en-US"/>
          </a:p>
        </p:txBody>
      </p:sp>
      <p:sp>
        <p:nvSpPr>
          <p:cNvPr id="14339" name="Rectangle 3"/>
          <p:cNvSpPr>
            <a:spLocks noGrp="1" noChangeArrowheads="1"/>
          </p:cNvSpPr>
          <p:nvPr>
            <p:ph type="body" idx="1"/>
          </p:nvPr>
        </p:nvSpPr>
        <p:spPr/>
        <p:txBody>
          <a:bodyPr/>
          <a:lstStyle/>
          <a:p>
            <a:r>
              <a:rPr lang="zh-CN" altLang="en-US" dirty="0"/>
              <a:t>From the figures we can see </a:t>
            </a:r>
            <a:r>
              <a:rPr lang="zh-CN" altLang="en-US" dirty="0" smtClean="0"/>
              <a:t>that </a:t>
            </a:r>
            <a:r>
              <a:rPr lang="en-US" altLang="zh-CN" dirty="0" smtClean="0"/>
              <a:t>the change of the price will follow the trend of evaluation on twitter.</a:t>
            </a:r>
          </a:p>
          <a:p>
            <a:r>
              <a:rPr lang="en-US" altLang="en-US" dirty="0" smtClean="0"/>
              <a:t>The influence will be shown on price after 10~20 days later.</a:t>
            </a:r>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15362" name="Rectangle 2"/>
          <p:cNvSpPr>
            <a:spLocks noGrp="1" noChangeArrowheads="1"/>
          </p:cNvSpPr>
          <p:nvPr>
            <p:ph type="title"/>
          </p:nvPr>
        </p:nvSpPr>
        <p:spPr/>
        <p:txBody>
          <a:bodyPr/>
          <a:lstStyle/>
          <a:p>
            <a:r>
              <a:rPr lang="zh-CN" altLang="en-US"/>
              <a:t>Related Paper	</a:t>
            </a:r>
            <a:endParaRPr lang="en-US" altLang="en-US"/>
          </a:p>
        </p:txBody>
      </p:sp>
      <p:sp>
        <p:nvSpPr>
          <p:cNvPr id="15363" name="Rectangle 3"/>
          <p:cNvSpPr>
            <a:spLocks noGrp="1" noChangeArrowheads="1"/>
          </p:cNvSpPr>
          <p:nvPr>
            <p:ph type="body" idx="1"/>
          </p:nvPr>
        </p:nvSpPr>
        <p:spPr/>
        <p:txBody>
          <a:bodyPr/>
          <a:lstStyle/>
          <a:p>
            <a:r>
              <a:rPr lang="zh-CN" altLang="en-US" dirty="0"/>
              <a:t>Actually, we do not find any similar paper of this topic. </a:t>
            </a:r>
          </a:p>
          <a:p>
            <a:r>
              <a:rPr lang="zh-CN" altLang="en-US" dirty="0"/>
              <a:t>We focus on predicting the price of second hand market on Amazon</a:t>
            </a:r>
            <a:r>
              <a:rPr lang="zh-CN" altLang="en-US" dirty="0" smtClean="0"/>
              <a:t>. </a:t>
            </a:r>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16386" name="Rectangle 2"/>
          <p:cNvSpPr>
            <a:spLocks noGrp="1" noChangeArrowheads="1"/>
          </p:cNvSpPr>
          <p:nvPr>
            <p:ph type="title"/>
          </p:nvPr>
        </p:nvSpPr>
        <p:spPr/>
        <p:txBody>
          <a:bodyPr/>
          <a:lstStyle/>
          <a:p>
            <a:r>
              <a:rPr lang="zh-CN" altLang="en-US"/>
              <a:t>Future work</a:t>
            </a:r>
            <a:endParaRPr lang="en-US" altLang="en-US"/>
          </a:p>
        </p:txBody>
      </p:sp>
      <p:sp>
        <p:nvSpPr>
          <p:cNvPr id="16387" name="Rectangle 3"/>
          <p:cNvSpPr>
            <a:spLocks noGrp="1" noChangeArrowheads="1"/>
          </p:cNvSpPr>
          <p:nvPr>
            <p:ph type="body" idx="1"/>
          </p:nvPr>
        </p:nvSpPr>
        <p:spPr/>
        <p:txBody>
          <a:bodyPr/>
          <a:lstStyle/>
          <a:p>
            <a:pPr>
              <a:lnSpc>
                <a:spcPct val="80000"/>
              </a:lnSpc>
            </a:pPr>
            <a:r>
              <a:rPr lang="en-US" altLang="zh-CN" dirty="0" smtClean="0"/>
              <a:t>To choose other kinds of cell phones test our method.</a:t>
            </a:r>
          </a:p>
          <a:p>
            <a:pPr>
              <a:lnSpc>
                <a:spcPct val="80000"/>
              </a:lnSpc>
            </a:pPr>
            <a:endParaRPr lang="en-US" altLang="zh-CN" dirty="0" smtClean="0"/>
          </a:p>
          <a:p>
            <a:pPr>
              <a:lnSpc>
                <a:spcPct val="80000"/>
              </a:lnSpc>
            </a:pPr>
            <a:r>
              <a:rPr lang="en-US" altLang="zh-CN" dirty="0" smtClean="0"/>
              <a:t>Improving the accuracy of result by using larger dataset</a:t>
            </a:r>
          </a:p>
          <a:p>
            <a:pPr>
              <a:lnSpc>
                <a:spcPct val="80000"/>
              </a:lnSpc>
            </a:pPr>
            <a:endParaRPr lang="zh-CN" altLang="en-US" dirty="0"/>
          </a:p>
          <a:p>
            <a:pPr>
              <a:lnSpc>
                <a:spcPct val="80000"/>
              </a:lnSpc>
            </a:pPr>
            <a:r>
              <a:rPr lang="zh-CN" altLang="en-US" dirty="0"/>
              <a:t>To check out in the same certain period if there are new cell phones of other brands released.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smtClean="0"/>
              <a:pPr/>
              <a:t>11/26/2013</a:t>
            </a:fld>
            <a:endParaRPr lang="en-US" sz="1800">
              <a:solidFill>
                <a:schemeClr val="tx1"/>
              </a:solidFill>
            </a:endParaRPr>
          </a:p>
        </p:txBody>
      </p:sp>
      <p:sp>
        <p:nvSpPr>
          <p:cNvPr id="7" name="TextBox 6"/>
          <p:cNvSpPr txBox="1"/>
          <p:nvPr/>
        </p:nvSpPr>
        <p:spPr>
          <a:xfrm>
            <a:off x="1917776" y="2660672"/>
            <a:ext cx="4802469" cy="1200329"/>
          </a:xfrm>
          <a:prstGeom prst="rect">
            <a:avLst/>
          </a:prstGeom>
          <a:noFill/>
        </p:spPr>
        <p:txBody>
          <a:bodyPr wrap="none" rtlCol="0">
            <a:spAutoFit/>
          </a:bodyPr>
          <a:lstStyle/>
          <a:p>
            <a:r>
              <a:rPr lang="en-US" sz="7200" dirty="0" smtClean="0"/>
              <a:t>Thank You!</a:t>
            </a:r>
            <a:endParaRPr lang="en-US" sz="7200" dirty="0"/>
          </a:p>
        </p:txBody>
      </p:sp>
    </p:spTree>
    <p:extLst>
      <p:ext uri="{BB962C8B-B14F-4D97-AF65-F5344CB8AC3E}">
        <p14:creationId xmlns:p14="http://schemas.microsoft.com/office/powerpoint/2010/main" val="1831197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4098" name="Rectangle 2"/>
          <p:cNvSpPr>
            <a:spLocks noGrp="1" noChangeArrowheads="1"/>
          </p:cNvSpPr>
          <p:nvPr>
            <p:ph type="title"/>
          </p:nvPr>
        </p:nvSpPr>
        <p:spPr/>
        <p:txBody>
          <a:bodyPr/>
          <a:lstStyle/>
          <a:p>
            <a:r>
              <a:rPr lang="zh-CN" altLang="en-US"/>
              <a:t>Introduction</a:t>
            </a:r>
            <a:endParaRPr lang="en-US" altLang="en-US"/>
          </a:p>
        </p:txBody>
      </p:sp>
      <p:sp>
        <p:nvSpPr>
          <p:cNvPr id="4099" name="Rectangle 3"/>
          <p:cNvSpPr>
            <a:spLocks noGrp="1" noChangeArrowheads="1"/>
          </p:cNvSpPr>
          <p:nvPr>
            <p:ph type="body" idx="1"/>
          </p:nvPr>
        </p:nvSpPr>
        <p:spPr>
          <a:xfrm>
            <a:off x="457200" y="1600200"/>
            <a:ext cx="8229600" cy="4762500"/>
          </a:xfrm>
        </p:spPr>
        <p:txBody>
          <a:bodyPr/>
          <a:lstStyle/>
          <a:p>
            <a:pPr>
              <a:lnSpc>
                <a:spcPct val="80000"/>
              </a:lnSpc>
            </a:pPr>
            <a:r>
              <a:rPr lang="zh-CN" altLang="en-US" sz="2800" dirty="0"/>
              <a:t>Our project focus on </a:t>
            </a:r>
            <a:r>
              <a:rPr lang="en-US" sz="2800" dirty="0"/>
              <a:t>the used cellphone from 3</a:t>
            </a:r>
            <a:r>
              <a:rPr lang="en-US" sz="2800" baseline="30000" dirty="0"/>
              <a:t>rd</a:t>
            </a:r>
            <a:r>
              <a:rPr lang="en-US" sz="2800" dirty="0"/>
              <a:t> party on Amazon</a:t>
            </a:r>
            <a:r>
              <a:rPr lang="zh-CN" altLang="en-US" sz="2800" dirty="0"/>
              <a:t>.</a:t>
            </a:r>
          </a:p>
          <a:p>
            <a:pPr>
              <a:lnSpc>
                <a:spcPct val="80000"/>
              </a:lnSpc>
            </a:pPr>
            <a:r>
              <a:rPr lang="zh-CN" altLang="en-US" sz="2800" dirty="0">
                <a:solidFill>
                  <a:srgbClr val="000000"/>
                </a:solidFill>
                <a:cs typeface="Calibri" pitchFamily="34" charset="0"/>
              </a:rPr>
              <a:t>People want to know the trend of </a:t>
            </a:r>
            <a:r>
              <a:rPr lang="zh-CN" altLang="en-US" sz="2800" dirty="0" smtClean="0">
                <a:solidFill>
                  <a:srgbClr val="000000"/>
                </a:solidFill>
                <a:cs typeface="Calibri" pitchFamily="34" charset="0"/>
              </a:rPr>
              <a:t> </a:t>
            </a:r>
            <a:r>
              <a:rPr lang="en-US" altLang="zh-CN" sz="2800" dirty="0" smtClean="0">
                <a:solidFill>
                  <a:srgbClr val="000000"/>
                </a:solidFill>
                <a:cs typeface="Calibri" pitchFamily="34" charset="0"/>
              </a:rPr>
              <a:t>a </a:t>
            </a:r>
            <a:r>
              <a:rPr lang="zh-CN" altLang="en-US" sz="2800" dirty="0" smtClean="0">
                <a:solidFill>
                  <a:srgbClr val="000000"/>
                </a:solidFill>
                <a:cs typeface="Calibri" pitchFamily="34" charset="0"/>
              </a:rPr>
              <a:t>certain </a:t>
            </a:r>
            <a:r>
              <a:rPr lang="zh-CN" altLang="en-US" sz="2800" dirty="0">
                <a:solidFill>
                  <a:srgbClr val="000000"/>
                </a:solidFill>
                <a:cs typeface="Calibri" pitchFamily="34" charset="0"/>
              </a:rPr>
              <a:t>used cellphone to choose the best time to buy it from 3</a:t>
            </a:r>
            <a:r>
              <a:rPr lang="zh-CN" altLang="en-US" sz="2800" baseline="30000" dirty="0">
                <a:solidFill>
                  <a:srgbClr val="000000"/>
                </a:solidFill>
                <a:cs typeface="Calibri" pitchFamily="34" charset="0"/>
              </a:rPr>
              <a:t>rd</a:t>
            </a:r>
            <a:r>
              <a:rPr lang="zh-CN" altLang="en-US" sz="2800" dirty="0">
                <a:solidFill>
                  <a:srgbClr val="000000"/>
                </a:solidFill>
                <a:cs typeface="Calibri" pitchFamily="34" charset="0"/>
              </a:rPr>
              <a:t> party on Amazon.</a:t>
            </a:r>
          </a:p>
          <a:p>
            <a:pPr>
              <a:lnSpc>
                <a:spcPct val="80000"/>
              </a:lnSpc>
            </a:pPr>
            <a:r>
              <a:rPr lang="zh-CN" altLang="en-US" sz="2800" dirty="0"/>
              <a:t>So, we use sentimental classification to find out whether we can predict the price of them by twitter, and find out if there are any correlation between them.</a:t>
            </a:r>
          </a:p>
          <a:p>
            <a:pPr>
              <a:lnSpc>
                <a:spcPct val="80000"/>
              </a:lnSpc>
            </a:pPr>
            <a:r>
              <a:rPr lang="zh-CN" altLang="en-US" sz="2800" dirty="0"/>
              <a:t>We choose a </a:t>
            </a:r>
            <a:r>
              <a:rPr lang="zh-CN" altLang="en-US" sz="2800" dirty="0" smtClean="0"/>
              <a:t>representative </a:t>
            </a:r>
            <a:r>
              <a:rPr lang="en-US" altLang="zh-CN" sz="2800" dirty="0" smtClean="0"/>
              <a:t>amount lots of cell phones</a:t>
            </a:r>
            <a:r>
              <a:rPr lang="zh-CN" altLang="en-US" sz="2800" dirty="0" smtClean="0"/>
              <a:t> </a:t>
            </a:r>
            <a:r>
              <a:rPr lang="en-US" altLang="zh-CN" sz="2800" dirty="0" smtClean="0"/>
              <a:t>--</a:t>
            </a:r>
            <a:r>
              <a:rPr lang="zh-CN" altLang="en-US" sz="2800" dirty="0" smtClean="0"/>
              <a:t> </a:t>
            </a:r>
            <a:r>
              <a:rPr lang="zh-CN" altLang="en-US" sz="2800" dirty="0"/>
              <a:t>Samsung Galaxy S - i9000.</a:t>
            </a:r>
            <a:endParaRPr lang="en-US"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5122" name="Rectangle 2"/>
          <p:cNvSpPr>
            <a:spLocks noGrp="1" noChangeArrowheads="1"/>
          </p:cNvSpPr>
          <p:nvPr>
            <p:ph type="title"/>
          </p:nvPr>
        </p:nvSpPr>
        <p:spPr>
          <a:xfrm>
            <a:off x="450850" y="774700"/>
            <a:ext cx="8229600" cy="1143000"/>
          </a:xfrm>
        </p:spPr>
        <p:txBody>
          <a:bodyPr/>
          <a:lstStyle/>
          <a:p>
            <a:r>
              <a:rPr lang="en-US" altLang="zh-CN"/>
              <a:t>Hypothesis</a:t>
            </a:r>
          </a:p>
        </p:txBody>
      </p:sp>
      <p:sp>
        <p:nvSpPr>
          <p:cNvPr id="5123" name="Rectangle 3"/>
          <p:cNvSpPr>
            <a:spLocks noGrp="1" noChangeArrowheads="1"/>
          </p:cNvSpPr>
          <p:nvPr>
            <p:ph type="body" idx="1"/>
          </p:nvPr>
        </p:nvSpPr>
        <p:spPr>
          <a:xfrm>
            <a:off x="450850" y="2451100"/>
            <a:ext cx="8229600" cy="3086100"/>
          </a:xfrm>
        </p:spPr>
        <p:txBody>
          <a:bodyPr/>
          <a:lstStyle/>
          <a:p>
            <a:r>
              <a:rPr lang="en-US" dirty="0"/>
              <a:t>The comments of cellphones on Twitter will affect the price of the used cellphone from 3</a:t>
            </a:r>
            <a:r>
              <a:rPr lang="en-US" baseline="30000" dirty="0"/>
              <a:t>rd</a:t>
            </a:r>
            <a:r>
              <a:rPr lang="en-US" dirty="0"/>
              <a:t> party on Amazon.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6146" name="Rectangle 2"/>
          <p:cNvSpPr>
            <a:spLocks noGrp="1" noChangeArrowheads="1"/>
          </p:cNvSpPr>
          <p:nvPr>
            <p:ph type="title"/>
          </p:nvPr>
        </p:nvSpPr>
        <p:spPr/>
        <p:txBody>
          <a:bodyPr/>
          <a:lstStyle/>
          <a:p>
            <a:r>
              <a:rPr lang="zh-CN" altLang="en-US" dirty="0"/>
              <a:t> Data	</a:t>
            </a:r>
            <a:endParaRPr lang="en-US" altLang="en-US" dirty="0"/>
          </a:p>
        </p:txBody>
      </p:sp>
      <p:sp>
        <p:nvSpPr>
          <p:cNvPr id="6147" name="Rectangle 3"/>
          <p:cNvSpPr>
            <a:spLocks noGrp="1" noChangeArrowheads="1"/>
          </p:cNvSpPr>
          <p:nvPr>
            <p:ph type="body" idx="1"/>
          </p:nvPr>
        </p:nvSpPr>
        <p:spPr/>
        <p:txBody>
          <a:bodyPr/>
          <a:lstStyle/>
          <a:p>
            <a:r>
              <a:rPr lang="zh-CN" altLang="en-US" dirty="0"/>
              <a:t>All the tweets contain the words: </a:t>
            </a:r>
            <a:r>
              <a:rPr lang="zh-CN" altLang="en-US" dirty="0" smtClean="0"/>
              <a:t>“galaxy s”, “i9000” </a:t>
            </a:r>
            <a:r>
              <a:rPr lang="zh-CN" altLang="en-US" dirty="0"/>
              <a:t>from Sempter </a:t>
            </a:r>
            <a:r>
              <a:rPr lang="zh-CN" altLang="en-US" dirty="0" smtClean="0"/>
              <a:t>1 </a:t>
            </a:r>
            <a:r>
              <a:rPr lang="zh-CN" altLang="en-US" dirty="0"/>
              <a:t>to December </a:t>
            </a:r>
            <a:r>
              <a:rPr lang="zh-CN" altLang="en-US" dirty="0" smtClean="0"/>
              <a:t>31, </a:t>
            </a:r>
            <a:r>
              <a:rPr lang="zh-CN" altLang="en-US" dirty="0"/>
              <a:t>in 2011. </a:t>
            </a:r>
            <a:r>
              <a:rPr lang="en-US" altLang="zh-CN" dirty="0" smtClean="0"/>
              <a:t>There are more than </a:t>
            </a:r>
            <a:r>
              <a:rPr lang="zh-CN" altLang="en-US" dirty="0" smtClean="0"/>
              <a:t>10</a:t>
            </a:r>
            <a:r>
              <a:rPr lang="en-US" altLang="zh-CN" dirty="0" smtClean="0"/>
              <a:t>,</a:t>
            </a:r>
            <a:r>
              <a:rPr lang="zh-CN" altLang="en-US" dirty="0" smtClean="0"/>
              <a:t>000</a:t>
            </a:r>
            <a:r>
              <a:rPr lang="zh-CN" altLang="en-US" b="1" dirty="0" smtClean="0"/>
              <a:t> </a:t>
            </a:r>
            <a:r>
              <a:rPr lang="zh-CN" altLang="en-US" dirty="0" smtClean="0"/>
              <a:t>tweets </a:t>
            </a:r>
            <a:r>
              <a:rPr lang="en-US" altLang="zh-CN" dirty="0" smtClean="0"/>
              <a:t>in the raw dataset</a:t>
            </a:r>
            <a:r>
              <a:rPr lang="zh-CN" altLang="en-US" dirty="0" smtClean="0"/>
              <a:t>.</a:t>
            </a:r>
            <a:r>
              <a:rPr lang="zh-CN" altLang="en-US" dirty="0"/>
              <a:t>They are collected by professor.</a:t>
            </a:r>
          </a:p>
          <a:p>
            <a:r>
              <a:rPr lang="zh-CN" altLang="en-US" dirty="0"/>
              <a:t> In the same period, the price of this cell phone on Amazon. We use a Amazon price tracker website Keepa.com to collect it.</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7170" name="Rectangle 2"/>
          <p:cNvSpPr>
            <a:spLocks noGrp="1" noChangeArrowheads="1"/>
          </p:cNvSpPr>
          <p:nvPr>
            <p:ph type="body" idx="1"/>
          </p:nvPr>
        </p:nvSpPr>
        <p:spPr>
          <a:xfrm>
            <a:off x="660400" y="1682750"/>
            <a:ext cx="8229600" cy="4051300"/>
          </a:xfrm>
        </p:spPr>
        <p:txBody>
          <a:bodyPr/>
          <a:lstStyle/>
          <a:p>
            <a:r>
              <a:rPr lang="zh-CN" altLang="en-US" dirty="0"/>
              <a:t>We use the Amazon price tracker website --Keepa.com, find the data we want.</a:t>
            </a:r>
          </a:p>
          <a:p>
            <a:r>
              <a:rPr lang="zh-CN" altLang="en-US" dirty="0"/>
              <a:t>We choose two representatives of Samsung i9000 which sells well in 2011</a:t>
            </a:r>
            <a:r>
              <a:rPr lang="zh-CN" altLang="en-US" dirty="0" smtClean="0"/>
              <a:t>.</a:t>
            </a:r>
            <a:endParaRPr lang="en-US" altLang="zh-CN" dirty="0" smtClean="0"/>
          </a:p>
          <a:p>
            <a:r>
              <a:rPr lang="en-US" altLang="zh-CN" dirty="0" smtClean="0"/>
              <a:t>We begin our sentiment analysis by applying Alex Davies’ word list in order to see if a simple approach is sufficient enough to correlate to price change.</a:t>
            </a:r>
            <a:endParaRPr lang="zh-CN" altLang="en-US" dirty="0"/>
          </a:p>
        </p:txBody>
      </p:sp>
      <p:sp>
        <p:nvSpPr>
          <p:cNvPr id="7171" name="Text Box 3"/>
          <p:cNvSpPr txBox="1">
            <a:spLocks noChangeArrowheads="1"/>
          </p:cNvSpPr>
          <p:nvPr/>
        </p:nvSpPr>
        <p:spPr bwMode="auto">
          <a:xfrm>
            <a:off x="790575" y="676275"/>
            <a:ext cx="74136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a:t>Methods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8195" name="Rectangle 3"/>
          <p:cNvSpPr>
            <a:spLocks noGrp="1" noChangeArrowheads="1"/>
          </p:cNvSpPr>
          <p:nvPr>
            <p:ph type="body" idx="1"/>
          </p:nvPr>
        </p:nvSpPr>
        <p:spPr>
          <a:xfrm>
            <a:off x="457200" y="4756150"/>
            <a:ext cx="8229600" cy="1370013"/>
          </a:xfrm>
        </p:spPr>
        <p:txBody>
          <a:bodyPr/>
          <a:lstStyle/>
          <a:p>
            <a:r>
              <a:rPr lang="en-US" altLang="zh-CN" dirty="0" smtClean="0"/>
              <a:t>Figure 1. </a:t>
            </a:r>
            <a:r>
              <a:rPr lang="zh-CN" altLang="en-US" dirty="0" smtClean="0"/>
              <a:t>The </a:t>
            </a:r>
            <a:r>
              <a:rPr lang="zh-CN" altLang="en-US" dirty="0"/>
              <a:t>average price fluctuation of </a:t>
            </a:r>
            <a:r>
              <a:rPr lang="en-US" altLang="zh-CN" dirty="0" smtClean="0"/>
              <a:t>i9000 combined with 2 model.</a:t>
            </a:r>
            <a:endParaRPr lang="en-US" altLang="en-US" dirty="0"/>
          </a:p>
        </p:txBody>
      </p:sp>
      <p:graphicFrame>
        <p:nvGraphicFramePr>
          <p:cNvPr id="7" name="图表 6"/>
          <p:cNvGraphicFramePr>
            <a:graphicFrameLocks/>
          </p:cNvGraphicFramePr>
          <p:nvPr>
            <p:extLst>
              <p:ext uri="{D42A27DB-BD31-4B8C-83A1-F6EECF244321}">
                <p14:modId xmlns:p14="http://schemas.microsoft.com/office/powerpoint/2010/main" val="1462430636"/>
              </p:ext>
            </p:extLst>
          </p:nvPr>
        </p:nvGraphicFramePr>
        <p:xfrm>
          <a:off x="520816" y="495384"/>
          <a:ext cx="8172216" cy="41210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9218" name="Rectangle 2"/>
          <p:cNvSpPr>
            <a:spLocks noGrp="1" noChangeArrowheads="1"/>
          </p:cNvSpPr>
          <p:nvPr>
            <p:ph type="title"/>
          </p:nvPr>
        </p:nvSpPr>
        <p:spPr/>
        <p:txBody>
          <a:bodyPr/>
          <a:lstStyle/>
          <a:p>
            <a:r>
              <a:rPr lang="zh-CN" altLang="en-US" sz="4000" dirty="0" smtClean="0"/>
              <a:t>Handle the dataset from twitter</a:t>
            </a:r>
            <a:endParaRPr lang="en-US" sz="4000" dirty="0"/>
          </a:p>
        </p:txBody>
      </p:sp>
      <p:sp>
        <p:nvSpPr>
          <p:cNvPr id="9219" name="Rectangle 3"/>
          <p:cNvSpPr>
            <a:spLocks noGrp="1" noChangeArrowheads="1"/>
          </p:cNvSpPr>
          <p:nvPr>
            <p:ph type="body" idx="1"/>
          </p:nvPr>
        </p:nvSpPr>
        <p:spPr>
          <a:xfrm>
            <a:off x="520700" y="1333500"/>
            <a:ext cx="8229600" cy="4525963"/>
          </a:xfrm>
        </p:spPr>
        <p:txBody>
          <a:bodyPr/>
          <a:lstStyle/>
          <a:p>
            <a:pPr>
              <a:buFont typeface="Arial" pitchFamily="34" charset="0"/>
              <a:buNone/>
            </a:pPr>
            <a:r>
              <a:rPr lang="en-US" altLang="zh-CN" dirty="0" smtClean="0"/>
              <a:t>Filter</a:t>
            </a:r>
          </a:p>
          <a:p>
            <a:pPr>
              <a:buFont typeface="Arial" pitchFamily="34" charset="0"/>
              <a:buNone/>
            </a:pPr>
            <a:r>
              <a:rPr lang="en-US" altLang="zh-CN" dirty="0" smtClean="0"/>
              <a:t>After </a:t>
            </a:r>
            <a:r>
              <a:rPr lang="zh-CN" altLang="en-US" dirty="0" smtClean="0"/>
              <a:t>filtering the dataset, we </a:t>
            </a:r>
            <a:r>
              <a:rPr lang="zh-CN" altLang="en-US" dirty="0"/>
              <a:t>get </a:t>
            </a:r>
            <a:r>
              <a:rPr lang="en-US" altLang="zh-CN" dirty="0" smtClean="0"/>
              <a:t>3369</a:t>
            </a:r>
            <a:r>
              <a:rPr lang="zh-CN" altLang="en-US" dirty="0" smtClean="0"/>
              <a:t> </a:t>
            </a:r>
            <a:r>
              <a:rPr lang="zh-CN" altLang="en-US" dirty="0" smtClean="0"/>
              <a:t>tweets</a:t>
            </a:r>
            <a:endParaRPr lang="en-US" altLang="zh-CN" dirty="0" smtClean="0"/>
          </a:p>
          <a:p>
            <a:pPr>
              <a:buFont typeface="Arial" pitchFamily="34" charset="0"/>
              <a:buNone/>
            </a:pPr>
            <a:r>
              <a:rPr lang="zh-CN" altLang="en-US" dirty="0" smtClean="0"/>
              <a:t>which really talk about the cell phone</a:t>
            </a:r>
            <a:r>
              <a:rPr lang="en-US" altLang="zh-CN" dirty="0" smtClean="0"/>
              <a:t>. We</a:t>
            </a:r>
            <a:r>
              <a:rPr lang="zh-CN" altLang="en-US" dirty="0" smtClean="0"/>
              <a:t> eliminate</a:t>
            </a:r>
            <a:r>
              <a:rPr lang="en-US" altLang="zh-CN" dirty="0"/>
              <a:t> </a:t>
            </a:r>
            <a:r>
              <a:rPr lang="zh-CN" altLang="en-US" dirty="0" smtClean="0"/>
              <a:t>those </a:t>
            </a:r>
            <a:r>
              <a:rPr lang="en-US" altLang="zh-CN" dirty="0" smtClean="0"/>
              <a:t>are talking about ‘galaxy s ii’ or ‘galaxy s 2’ which also contain ‘galaxy s’, and other situations, such as, in a tweet, user actually talk about galaxy s 2, but they will mention galaxy s just as a comparative object.</a:t>
            </a:r>
            <a:endParaRPr lang="zh-CN" altLang="en-US" dirty="0" smtClean="0">
              <a:solidFill>
                <a:srgbClr val="FF0000"/>
              </a:solidFill>
            </a:endParaRPr>
          </a:p>
          <a:p>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369A8DE5-B4FA-4BF8-8F03-2D592D38B1D6}" type="datetime1">
              <a:rPr lang="en-US" altLang="en-US"/>
              <a:pPr/>
              <a:t>11/26/2013</a:t>
            </a:fld>
            <a:endParaRPr lang="en-US" sz="1800">
              <a:solidFill>
                <a:schemeClr val="tx1"/>
              </a:solidFill>
            </a:endParaRPr>
          </a:p>
        </p:txBody>
      </p:sp>
      <p:sp>
        <p:nvSpPr>
          <p:cNvPr id="10242" name="Rectangle 2"/>
          <p:cNvSpPr>
            <a:spLocks noGrp="1" noChangeArrowheads="1"/>
          </p:cNvSpPr>
          <p:nvPr>
            <p:ph type="body" idx="1"/>
          </p:nvPr>
        </p:nvSpPr>
        <p:spPr>
          <a:xfrm>
            <a:off x="450968" y="355688"/>
            <a:ext cx="8229600" cy="6076776"/>
          </a:xfrm>
        </p:spPr>
        <p:txBody>
          <a:bodyPr/>
          <a:lstStyle/>
          <a:p>
            <a:r>
              <a:rPr lang="zh-CN" altLang="en-US" dirty="0"/>
              <a:t>sort</a:t>
            </a:r>
          </a:p>
          <a:p>
            <a:pPr marL="0" indent="0">
              <a:buNone/>
            </a:pPr>
            <a:r>
              <a:rPr lang="en-US" altLang="zh-CN" dirty="0" smtClean="0"/>
              <a:t>  Then a new dataset we got, we sorted them by date.</a:t>
            </a:r>
          </a:p>
          <a:p>
            <a:pPr marL="0" indent="0">
              <a:buNone/>
            </a:pPr>
            <a:endParaRPr lang="zh-CN" altLang="en-US" dirty="0"/>
          </a:p>
          <a:p>
            <a:r>
              <a:rPr lang="en-US" altLang="en-US" dirty="0" smtClean="0"/>
              <a:t>Sentimental analysis</a:t>
            </a:r>
          </a:p>
          <a:p>
            <a:pPr marL="0" indent="0">
              <a:buNone/>
            </a:pPr>
            <a:r>
              <a:rPr lang="en-US" altLang="zh-CN" dirty="0" smtClean="0"/>
              <a:t>We begin our sentiment analysis by applying Alex Davies’ word list.</a:t>
            </a:r>
          </a:p>
          <a:p>
            <a:pPr marL="0" indent="0">
              <a:buNone/>
            </a:pPr>
            <a:endParaRPr lang="zh-CN" altLang="en-US" dirty="0"/>
          </a:p>
          <a:p>
            <a:r>
              <a:rPr lang="en-US" altLang="zh-CN" dirty="0" smtClean="0"/>
              <a:t>C</a:t>
            </a:r>
            <a:r>
              <a:rPr lang="zh-CN" altLang="en-US" dirty="0" smtClean="0"/>
              <a:t>alculation</a:t>
            </a:r>
            <a:endParaRPr lang="en-US" altLang="zh-CN" dirty="0" smtClean="0"/>
          </a:p>
          <a:p>
            <a:pPr marL="0" indent="0">
              <a:buNone/>
            </a:pPr>
            <a:r>
              <a:rPr lang="en-US" altLang="en-US" dirty="0" smtClean="0"/>
              <a:t>After we got the ‘happy’ probability of each tweet then calculate a daily ‘happy’ probability.</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9A8DE5-B4FA-4BF8-8F03-2D592D38B1D6}" type="datetime1">
              <a:rPr lang="en-US" altLang="en-US" smtClean="0"/>
              <a:pPr/>
              <a:t>11/26/2013</a:t>
            </a:fld>
            <a:endParaRPr lang="en-US" sz="1800">
              <a:solidFill>
                <a:schemeClr val="tx1"/>
              </a:solidFill>
            </a:endParaRPr>
          </a:p>
        </p:txBody>
      </p:sp>
      <p:graphicFrame>
        <p:nvGraphicFramePr>
          <p:cNvPr id="7" name="图表 6"/>
          <p:cNvGraphicFramePr>
            <a:graphicFrameLocks/>
          </p:cNvGraphicFramePr>
          <p:nvPr>
            <p:extLst>
              <p:ext uri="{D42A27DB-BD31-4B8C-83A1-F6EECF244321}">
                <p14:modId xmlns:p14="http://schemas.microsoft.com/office/powerpoint/2010/main" val="1659779461"/>
              </p:ext>
            </p:extLst>
          </p:nvPr>
        </p:nvGraphicFramePr>
        <p:xfrm>
          <a:off x="450968" y="1333560"/>
          <a:ext cx="8366760" cy="362712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60512" y="5454592"/>
            <a:ext cx="6058582" cy="369332"/>
          </a:xfrm>
          <a:prstGeom prst="rect">
            <a:avLst/>
          </a:prstGeom>
          <a:noFill/>
        </p:spPr>
        <p:txBody>
          <a:bodyPr wrap="none" rtlCol="0">
            <a:spAutoFit/>
          </a:bodyPr>
          <a:lstStyle/>
          <a:p>
            <a:r>
              <a:rPr lang="en-US" dirty="0" smtClean="0"/>
              <a:t>Figure 2: the original result of the daily ‘happy’ probability. </a:t>
            </a:r>
            <a:endParaRPr lang="en-US" dirty="0"/>
          </a:p>
        </p:txBody>
      </p:sp>
    </p:spTree>
    <p:extLst>
      <p:ext uri="{BB962C8B-B14F-4D97-AF65-F5344CB8AC3E}">
        <p14:creationId xmlns:p14="http://schemas.microsoft.com/office/powerpoint/2010/main" val="1722495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TotalTime>
  <Pages>0</Pages>
  <Words>648</Words>
  <Characters>0</Characters>
  <Application>Microsoft Office PowerPoint</Application>
  <DocSecurity>0</DocSecurity>
  <PresentationFormat>全屏显示(4:3)</PresentationFormat>
  <Lines>0</Lines>
  <Paragraphs>65</Paragraphs>
  <Slides>15</Slides>
  <Notes>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主题​​_2</vt:lpstr>
      <vt:lpstr>Prediction of Price Fluctuation of Used Cellphones on Amazon by Twitter</vt:lpstr>
      <vt:lpstr>Introduction</vt:lpstr>
      <vt:lpstr>Hypothesis</vt:lpstr>
      <vt:lpstr> Data </vt:lpstr>
      <vt:lpstr>PowerPoint 演示文稿</vt:lpstr>
      <vt:lpstr>PowerPoint 演示文稿</vt:lpstr>
      <vt:lpstr>Handle the dataset from twitter</vt:lpstr>
      <vt:lpstr>PowerPoint 演示文稿</vt:lpstr>
      <vt:lpstr>PowerPoint 演示文稿</vt:lpstr>
      <vt:lpstr>PowerPoint 演示文稿</vt:lpstr>
      <vt:lpstr>PowerPoint 演示文稿</vt:lpstr>
      <vt:lpstr>Result</vt:lpstr>
      <vt:lpstr>Related Paper </vt:lpstr>
      <vt:lpstr>Future work</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EmmettWen</cp:lastModifiedBy>
  <cp:revision>22</cp:revision>
  <dcterms:created xsi:type="dcterms:W3CDTF">2013-11-21T01:25:00Z</dcterms:created>
  <dcterms:modified xsi:type="dcterms:W3CDTF">2013-11-27T06:02:18Z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