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dff666c6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dff666c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f9e6855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f9e6855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dff666c6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dff666c6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cce51ffa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cce51ffa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cce51ffa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cce51ffa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cce51ffa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cce51ffa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cce51ffa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cce51ffa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cce51ffa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cce51ffa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cce51ffa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cce51ffa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cce51ffa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cce51ffa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cce51ffa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cce51ffa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cce51ffa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cce51ffa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cce51ffa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cce51ffa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dff666c6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fdff666c6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dff666c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dff666c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dff666c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dff666c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cce51ffa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cce51ffa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cce51ffa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cce51ffa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cce51ffa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cce51ffa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dff666c6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dff666c6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cce51ffa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cce51ffa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Glossary/Character_se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ealfavicongenerator.net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earch.google.com/test/mobile-friendl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mpressjpe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SEO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Dobra semantyka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waga elementów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nagłówki &lt;h1&gt; … &lt;h6&gt;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struktura dokumentu, tagi semantyczne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znaczenie elementów tekstowych &lt;strong&gt; &lt;em&gt; &lt;mark&gt; &lt;cite&gt; &lt;blockquote&gt; &lt;q&gt; &lt;time&gt;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różne media &lt;video&gt;  &lt;audio&gt;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correlation tags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000" y="798600"/>
            <a:ext cx="4242595" cy="3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550" y="1777400"/>
            <a:ext cx="57531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Czytelność strony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Mówi wyszukiwarce że treść strony jest dobrze zorganizowana, czytelna.</a:t>
            </a:r>
            <a:br>
              <a:rPr lang="pl"/>
            </a:br>
            <a:r>
              <a:rPr lang="pl"/>
              <a:t>Pomaga utrzymać zainteresowanie użytkownika i dzięki temu jest bardziej prawdopodobne że taki użytkownik wróci.</a:t>
            </a:r>
            <a:br>
              <a:rPr lang="pl"/>
            </a:br>
            <a:r>
              <a:rPr lang="pl"/>
              <a:t>Tekst ma dobrą czytelność dzięki:</a:t>
            </a:r>
            <a:br>
              <a:rPr lang="pl"/>
            </a:br>
            <a:r>
              <a:rPr lang="pl"/>
              <a:t>- dobrze dobranej wielkości czcionki (Google poleca 16px)</a:t>
            </a:r>
            <a:br>
              <a:rPr lang="pl"/>
            </a:br>
            <a:r>
              <a:rPr lang="pl"/>
              <a:t>- dobrze dobrany kolor</a:t>
            </a:r>
            <a:br>
              <a:rPr lang="pl"/>
            </a:br>
            <a:r>
              <a:rPr lang="pl"/>
              <a:t>- headerom &lt;h1&gt; … &lt;h6&gt; razem z paragrafami &lt;p&gt;</a:t>
            </a:r>
            <a:br>
              <a:rPr lang="pl"/>
            </a:br>
            <a:r>
              <a:rPr lang="pl"/>
              <a:t>- oprócz tekstu ważne są zdjęcia, video, animacje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title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Tag &lt;title&gt; to ogromny czynnik wpływający na wyszukiwanie. Pomaga wyszukiwarce zrozumieć czym zajmuje się nasz strona.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Powinien zawierać najważniejsze słowa, które opisują Twoją stronę.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Powinien składać się od 50 do 60 znaków.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description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Dłuższy opis naszej strony. Powinien zawierać główne słowa dotyczące strony.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Description nie powinien przekraczać 156 słów.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url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url naszej strony powinien jasno opisywać o czym jest strona.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Powinien być łatwy do zrozumienia i mówić wyszukiwarce i ludziom do czego nasza strona jest przeznaczona.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Długość urla nie powinna przekraczać 115 znaków. Im krótszy url tym lepiej.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Np. powiedzmy że url naszej strony to https://blog-kulinarny-jasia.</a:t>
            </a:r>
            <a:r>
              <a:rPr lang="pl"/>
              <a:t>pl a artykuł o gotowaniu parówek ma url: https://blog-kulinarny-jasia.pl/4rerfg12pkncfd, gdzie 4rerfg12pkncfd to id posta o parówkach, to lepiej żeby url wyglądał tak: https://blog-kulinarny-jasia.pl/jak-gotowac-parowki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metags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Powinniśmy dodać kilka nowych &lt;meta&gt; do naszego &lt;head&gt;:</a:t>
            </a:r>
            <a:br>
              <a:rPr lang="pl"/>
            </a:br>
            <a:r>
              <a:rPr lang="pl"/>
              <a:t>1) META KEYWORDS - seria słów, które uznasz za istotne dla strony</a:t>
            </a:r>
            <a:br>
              <a:rPr lang="pl"/>
            </a:br>
            <a:r>
              <a:rPr lang="pl"/>
              <a:t>2) META VIEWPORT - odpowiedzialny za responsywność strony</a:t>
            </a:r>
            <a:br>
              <a:rPr lang="pl"/>
            </a:br>
            <a:r>
              <a:rPr lang="pl"/>
              <a:t>3) META CHARSET - definiuje charset naszej strony. (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https://developer.mozilla.org/en-US/docs/Glossary/Character_set</a:t>
            </a:r>
            <a:r>
              <a:rPr lang="pl"/>
              <a:t> )</a:t>
            </a:r>
            <a:br>
              <a:rPr lang="pl"/>
            </a:br>
            <a:r>
              <a:rPr lang="pl"/>
              <a:t>4) META AUTHOR - opisuje autora strony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keywords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Najważniejsze słowa, które opisują twoją stronę powinny znajdować się: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 &lt;title&gt; &lt;meta name=”description”&gt; &lt;meta name=”keywords”&gt;. Te informacje wyświetlą się w wynikach wyszukiwania.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 headingach &lt;h1&gt; &lt;/h1&gt; … &lt;h6&gt;&lt;/h6&gt;. Daje to wyszukiwarce informację jak zorganizowana jest treść na twojej stronie.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favicon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Ikonka pokazująca się w &lt;title&gt; strony, na zakładce przeglądarki.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Głównym powodem posiadania tej ikonki, jest poprawienie user experience.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Jest o wiele łatwiej w masie zakładek otwartych w przeglądarce, znaleźć naszą stronę.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Przykładowy favicon możemy wygenerować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https://realfavicongenerator.net/</a:t>
            </a:r>
            <a:r>
              <a:rPr lang="pl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Plik favicon.ico umieszczamy w głównym katalogu naszej strony.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attributes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Atrybut alt pomaga botom (crawlers) zrozumieć co pokazuje zdjęcie. Można w nim zawrzeć ważne słowa kluczowe. Pomaga też osobom z niepełnosprawnościami zrozumieć obrazy, wykresy czy dźwięki.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Atrybut title w linku, opisuje dokąd link prowadzi. Crawlers używają linków do wyszukiwania stron. Dobrze opisane linki wpływają na ranking strony w wyszukiwaniu.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Search Engine Optimization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 zwiększania jakości i ilości ruchu na naszej stronie.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Proces ulepszania strony internetowej aby osiągała lepsze wyniki wyszukiwania w wyszukiwarce. Dzięki temu więcej użytkowników wyszukujących treści w wyszukiwarce może dotrzeć do naszej strony.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/>
              <a:t>Better SEO = More visitors to your site :)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mobile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9875"/>
            <a:ext cx="85206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Responsywność strony bardzo pomaga w pozycjonowaniu strony w wyszukiwarkach.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 pisać strony techniką mobile-first. W dzisiejszych czasach większość użytkowników otwiera strony na swoich telefonach komórkowych.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Google wprowadził mobile-first indexing. Zbieranie stron i zapisywanie ich do bazy danych, zaczyna się od sprawdzania wersji mobilnych.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https://search.google.com/test/mobile-friendly</a:t>
            </a: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featured snippets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schema markups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SEO na naszej stronie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Strona powinna spełniać techniczne standardy, które zoptymalizują ją żeby osiągać dobre wyniki wyszukiwania.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Czy UX jest dobry, czy jest user-friendly, czy strona jest wygodna, czytelna dla użytkownika.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Strona powinna mieć interesującą zawartość, spełniać oczekiwania potencjalnego targetu.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Wpisujemy coś w wyszukiwarce Google …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 co się dzieje?</a:t>
            </a:r>
            <a:br>
              <a:rPr lang="pl"/>
            </a:br>
            <a:r>
              <a:rPr lang="pl"/>
              <a:t>Google używa programów (tzw. botów lub crawlers), które szukają stron internetowych pasujących do frazy wpisane w wyszukiwarce. Crawlers szukają na tych stronach linków do innych stron i odwiedzają te linki. I tak w kółko. </a:t>
            </a:r>
            <a:r>
              <a:rPr lang="pl"/>
              <a:t>Ten proces nazywamy CRAWLING.</a:t>
            </a:r>
            <a:br>
              <a:rPr lang="pl"/>
            </a:br>
            <a:r>
              <a:rPr lang="pl"/>
              <a:t>Wyniki wyszukiwania są zapisywane do bazy danych (Google index). </a:t>
            </a:r>
            <a:r>
              <a:rPr lang="pl"/>
              <a:t>Ten proces nazywamy INDEXING.</a:t>
            </a:r>
            <a:br>
              <a:rPr lang="pl"/>
            </a:br>
            <a:r>
              <a:rPr lang="pl"/>
              <a:t>Google potem używa swoich algorytmów, żeby zdecydować które strony ze swojej bazy Ci pokazać i w jakiej kolejności. Ten proces nazywamy RANKING.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Te algorytmy nie są jawne, Google co jakiś czas publikuje </a:t>
            </a:r>
            <a:r>
              <a:rPr lang="pl"/>
              <a:t>różne</a:t>
            </a:r>
            <a:r>
              <a:rPr lang="pl"/>
              <a:t> informacje, jakie czynniki mają wpływ na kolejność wyświetlanych stron.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SEO ma na celu ulepszanie strony tak żeby znajdowała się wyżej w rankingu.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Kategorie SEO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Mamy do czynienia z dwoma kategoriami jeśli mówimy o SEO na naszej stronie.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on-page SEO - zagadnienia, którymi może się zająć deweloper.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off-page SEO - odnosi się do spraw na które deweloper nie ma wpływu. np. linki które kierują do naszej strony z innych stron.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On Page SEO - Optimizations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Zestaw czynności, które może zrobić deweloper by ulepszyć SEO.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Plik robots.txt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Dodajemy w głównym katalogu naszej strony. Ten plik daje instrukcje, które pliki, katalogi powinny lub nie powinny zostać przeszukane przez algorytmy wyszukiwarki.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Szybkość strony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Czynnikiem wpływającym na to czy nasza strona zostanie zauważona przez algorytm wyszukiwarki jest to jak dobrze, szybko i zwinnie się jej używa. Jak szybko się ładuje.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W tym celu możemy np. </a:t>
            </a:r>
            <a:r>
              <a:rPr lang="pl"/>
              <a:t>używać</a:t>
            </a:r>
            <a:r>
              <a:rPr lang="pl"/>
              <a:t> zdjęć, </a:t>
            </a:r>
            <a:r>
              <a:rPr lang="pl"/>
              <a:t>które</a:t>
            </a:r>
            <a:r>
              <a:rPr lang="pl"/>
              <a:t> nie są ciężkie. Możemy zmniejszać zdjęcia, jednocześnie nie pozbawiając ich jakości.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images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Zdjęcia, które umieszczamy na stronie powinny być skompresowane.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Zdjęcia są jedną z głównych przyczyn, dlaczego strony wolno działają.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https://compressjpeg.com/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Tu strona do </a:t>
            </a:r>
            <a:r>
              <a:rPr lang="pl"/>
              <a:t>skompresowania</a:t>
            </a:r>
            <a:r>
              <a:rPr lang="pl"/>
              <a:t> zdjęć.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