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c6296645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c629664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c6296645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c6296645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c629664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c629664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c6296645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c6296645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e4d08f4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e4d08f4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c6296645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c6296645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c629664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c629664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e4d08f4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e4d08f4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Video, audio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video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HTML &lt;video&gt; osadza na stronie film video. Element liniowy (dla wygody możemy ustawiać na blokowy)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Atrybuty: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src - tak jak w przypadku &lt;img&gt; podajemy ścieżkę do pliku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controls - decyduje czy pokazać kontrolki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autoplay - decyduje czy domyślnie uruchomić film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height - </a:t>
            </a:r>
            <a:r>
              <a:rPr lang="pl"/>
              <a:t>wysokość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width - szerokość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loop - ciągłe odtwarzanie od początku filmu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muted - domyślnie wyciszony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poster - zdjęcie które jest pokazane podczas ładowania video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Video Supported types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HTML pozwala na 3 rozszerzenia plików video: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mp4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ogg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WebM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Zabezpieczenie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 wszystkie formaty działają we wszystkich przeglądarkach. Żeby się zabezpieczyć możemy do &lt;video&gt; wrzucić więcej filmów, jeden pod drugim. Przeglądarka wybierze pierwszy który będzie kompatybilny z przeglądarką.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video.html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125" y="2752225"/>
            <a:ext cx="6699326" cy="21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audio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&lt;audio&gt; używany jest do osadzania dźwięków w dokumencie. Podobnie do &lt;video&gt;, możemy wpisać wiele plików audio, a przeglądarka wybierze, którego użyć.</a:t>
            </a:r>
            <a:br>
              <a:rPr lang="pl"/>
            </a:br>
            <a:r>
              <a:rPr lang="pl"/>
              <a:t>Jest to element liniowy.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/>
              <a:t>Atrybuty: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src - tak jak w przypadku &lt;img&gt; podajemy ścieżkę do pliku audio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controls - decyduje czy pokazać kontrolki audio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autoplay - decyduje czy domyślnie uruchomić audio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loop - ciągłe odtwarzanie od początku filmu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muted - domyślnie wyciszony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Audio supported types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HTML pozwala na 3 rozszerzenia plików audio: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mp3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ogg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wav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Zabezpieczenie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74580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Iframe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Liniowy element do tworzenia zagnieżdżonych dokumentów HTML na naszej stronie.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Każdy z zagnieżdżonych dokumentów ma swoje drzewo DOM.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Właściwości: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height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src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width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iframe.html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Video i muzyka z iframe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Dzięki iframe możemy osadzić na naszej stronie: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film z youtube, wystarczy na youtube.com wygenerować sobie taki kod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muzykę ze spotify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highlight>
                  <a:schemeClr val="accent6"/>
                </a:highlight>
              </a:rPr>
              <a:t>youtube-iframe.html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spotify-iframe.html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