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Source Sans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3901bc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3901bc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63901bc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63901bc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63901bc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63901bc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4c7b285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4c7b285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4c7b2850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4c7b2850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8cb7bfd5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8cb7bfd5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63901bc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63901bc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8cb7bfd5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8cb7bfd5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63901bc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63901bc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763cbc3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763cbc3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4c7b2850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4c7b2850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763cbc3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763cbc3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763cbc3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763cbc3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763cbc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763cbc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8cb7bfd5b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8cb7bfd5b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763cbc3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763cbc3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8cb7bfd5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8cb7bfd5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763cbc3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763cbc3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8cb7bfd5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8cb7bfd5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763cbc3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763cbc3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763cbc3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763cbc3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4c7b2850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4c7b285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8cb7bfd5b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c8cb7bfd5b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8cb7bfd5b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8cb7bfd5b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8cb7bfd5b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8cb7bfd5b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8cb7bfd5b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8cb7bfd5b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c9ce4e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cc9ce4e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c9ce4ef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c9ce4ef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c9ce4ef4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c9ce4ef4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c9ce4ef4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c9ce4ef4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c9ce4ef4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c9ce4ef4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c9ce4ef4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c9ce4ef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c7b2850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4c7b2850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d94812a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cd94812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c9ce4ef4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c9ce4ef4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c9ce4ef4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c9ce4ef4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cc9ce4ef4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cc9ce4ef4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c9ce4ef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c9ce4ef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c9ce4ef4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c9ce4ef4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4c7b2850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4c7b2850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8cb7bfd5b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8cb7bfd5b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c7b285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c7b285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63901b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63901b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4c7b285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4c7b285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ciej.zbierowski@codeme.p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l.lipsum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wp.p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laceholder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via.placeholder.com/15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alidator.w3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5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do HTML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0150" y="1735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Maciej Zbierowski, 9 stycznia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Self Closing Tags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2212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&lt;br&gt;</a:t>
            </a:r>
            <a:r>
              <a:rPr lang="pl"/>
              <a:t> 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&lt;hr&gt;</a:t>
            </a:r>
            <a:r>
              <a:rPr lang="pl"/>
              <a:t> - pozioma linia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41325" y="117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Zmodyfikuj plik </a:t>
            </a:r>
            <a:r>
              <a:rPr lang="pl">
                <a:highlight>
                  <a:schemeClr val="accent6"/>
                </a:highlight>
              </a:rPr>
              <a:t>zadanie2.html</a:t>
            </a:r>
            <a:r>
              <a:rPr lang="pl"/>
              <a:t>. W pliku mają </a:t>
            </a:r>
            <a:r>
              <a:rPr lang="pl"/>
              <a:t>znajdować</a:t>
            </a:r>
            <a:r>
              <a:rPr lang="pl"/>
              <a:t> się trzy napisy: “Pierwsze zdanie”, </a:t>
            </a:r>
            <a:r>
              <a:rPr lang="pl"/>
              <a:t>“Drugie zdanie” i “Trzecie zdanie”. Każdy napis ma być w następnej linii.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zadanie3.html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59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Headings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&lt;h1&gt; … &lt;/h1&gt; </a:t>
            </a:r>
            <a:r>
              <a:rPr lang="pl"/>
              <a:t>&lt;h2&gt; … &lt;/h2&gt; &lt;h3&gt; … &lt;/h3&gt; &lt;h4&gt; … &lt;/h4&gt; &lt;h5&gt; … &lt;/h5&gt; &lt;h6&gt; … &lt;/h6&gt;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Nagłówki różnej wielkości czcionki. </a:t>
            </a:r>
            <a:r>
              <a:rPr b="1" lang="pl"/>
              <a:t>&lt;h1&gt;</a:t>
            </a:r>
            <a:r>
              <a:rPr lang="pl"/>
              <a:t> największy, </a:t>
            </a:r>
            <a:r>
              <a:rPr b="1" lang="pl"/>
              <a:t>&lt;h6&gt; </a:t>
            </a:r>
            <a:r>
              <a:rPr lang="pl"/>
              <a:t>najmniejszy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 pliku </a:t>
            </a:r>
            <a:r>
              <a:rPr lang="pl">
                <a:highlight>
                  <a:schemeClr val="accent6"/>
                </a:highlight>
              </a:rPr>
              <a:t>przyklad1.html</a:t>
            </a:r>
            <a:r>
              <a:rPr lang="pl"/>
              <a:t> pokazane są wszystkie nagłówki.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Anatomia elementu HTML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75" y="1665725"/>
            <a:ext cx="59626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Anatomia elementu HTML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Tag otwierający </a:t>
            </a:r>
            <a:r>
              <a:rPr lang="pl"/>
              <a:t>- zawiera nazwę elementu. Otoczony jest znakiem mniejszości i znakiem większości: np. </a:t>
            </a:r>
            <a:r>
              <a:rPr b="1" lang="pl"/>
              <a:t>&lt;p&gt;</a:t>
            </a:r>
            <a:r>
              <a:rPr lang="pl"/>
              <a:t>. Pomiędzy nazwą elementu i znakiem większości mogą znajdować się atrybuty takie jak </a:t>
            </a:r>
            <a:r>
              <a:rPr b="1" lang="pl"/>
              <a:t>class</a:t>
            </a:r>
            <a:r>
              <a:rPr lang="pl"/>
              <a:t>, </a:t>
            </a:r>
            <a:r>
              <a:rPr b="1" lang="pl"/>
              <a:t>id</a:t>
            </a:r>
            <a:r>
              <a:rPr lang="pl"/>
              <a:t> i inne.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Tag zamykający</a:t>
            </a:r>
            <a:r>
              <a:rPr lang="pl"/>
              <a:t> - podobnie do otwierającego ale zawiera jeszcze znak / między znakiem mniejszości a nazwą elementu. np. </a:t>
            </a:r>
            <a:r>
              <a:rPr b="1" lang="pl"/>
              <a:t>&lt;/p&gt;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Zawartość elementu (</a:t>
            </a:r>
            <a:r>
              <a:rPr b="1" lang="pl"/>
              <a:t>content</a:t>
            </a:r>
            <a:r>
              <a:rPr lang="pl"/>
              <a:t>) - tekst który wstawiamy między </a:t>
            </a:r>
            <a:r>
              <a:rPr b="1" lang="pl"/>
              <a:t>tagi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Element HTML = tag otwierający + content + tag zamykający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id i class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Elementy </a:t>
            </a:r>
            <a:r>
              <a:rPr b="1" lang="pl"/>
              <a:t>HTML </a:t>
            </a:r>
            <a:r>
              <a:rPr lang="pl"/>
              <a:t>mogą mieć różne atrybuty. Na tym slajdzie dwa z nich: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id</a:t>
            </a:r>
            <a:r>
              <a:rPr lang="pl"/>
              <a:t> - ten atrybut powinien być niepowtarzalny. Każdy element powinien mieć inne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class</a:t>
            </a:r>
            <a:r>
              <a:rPr lang="pl"/>
              <a:t> - ten atrybut może się powtarzać, dzięki temu możemy kilku elementom nadać tę samą klasę i np. nadać im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Element HTML może mieć jeden z tych atrybutów albo dwa naraz. Zależy czego potrzebujemy.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Stwórz plik html, w którym dodasz element </a:t>
            </a:r>
            <a:r>
              <a:rPr b="1" lang="pl"/>
              <a:t>HTML</a:t>
            </a:r>
            <a:r>
              <a:rPr lang="pl"/>
              <a:t> paragraf </a:t>
            </a:r>
            <a:r>
              <a:rPr b="1" lang="pl"/>
              <a:t>&lt;p&gt;</a:t>
            </a:r>
            <a:r>
              <a:rPr lang="pl"/>
              <a:t>. W środku elementu dodaj tekst “To jest paragraf”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zadanie4.html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4a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Stwórz plik html, w którym dodasz element</a:t>
            </a:r>
            <a:r>
              <a:rPr b="1" lang="pl"/>
              <a:t> HTML</a:t>
            </a:r>
            <a:r>
              <a:rPr lang="pl"/>
              <a:t> paragraf </a:t>
            </a:r>
            <a:r>
              <a:rPr b="1" lang="pl"/>
              <a:t>&lt;h5&gt;</a:t>
            </a:r>
            <a:r>
              <a:rPr lang="pl"/>
              <a:t>. W środku elementu dodaj tekst “Formularz kontaktowy”, dodaj temu elementowi atrybut </a:t>
            </a:r>
            <a:r>
              <a:rPr b="1" lang="pl"/>
              <a:t>id</a:t>
            </a:r>
            <a:r>
              <a:rPr lang="pl"/>
              <a:t> i jednocześnie atrybut </a:t>
            </a:r>
            <a:r>
              <a:rPr b="1" lang="pl"/>
              <a:t>class</a:t>
            </a:r>
            <a:r>
              <a:rPr lang="pl"/>
              <a:t>. Wartości atrybutów niech się od siebie różnią.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zadanie4a.html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div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Element </a:t>
            </a:r>
            <a:r>
              <a:rPr b="1" lang="pl"/>
              <a:t>HTML &lt;div&gt;</a:t>
            </a:r>
            <a:r>
              <a:rPr lang="pl"/>
              <a:t> jest najpopularniejszym elementem. Służy przede wszystkim żeby w jego wnętrzu grupować inne elementy </a:t>
            </a:r>
            <a:r>
              <a:rPr b="1" lang="pl"/>
              <a:t>HTML</a:t>
            </a:r>
            <a:r>
              <a:rPr lang="pl"/>
              <a:t>. Jest </a:t>
            </a:r>
            <a:r>
              <a:rPr b="1" lang="pl"/>
              <a:t>blokowym </a:t>
            </a:r>
            <a:r>
              <a:rPr lang="pl"/>
              <a:t>elementem.</a:t>
            </a:r>
            <a:endParaRPr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40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5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2663950"/>
            <a:ext cx="85206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Zmodyfikuj plik </a:t>
            </a:r>
            <a:r>
              <a:rPr lang="pl">
                <a:highlight>
                  <a:schemeClr val="accent6"/>
                </a:highlight>
              </a:rPr>
              <a:t>zadanie4.html</a:t>
            </a:r>
            <a:r>
              <a:rPr lang="pl"/>
              <a:t>. Stwórz element HTML </a:t>
            </a:r>
            <a:r>
              <a:rPr b="1" lang="pl"/>
              <a:t>&lt;div&gt;</a:t>
            </a:r>
            <a:r>
              <a:rPr lang="pl"/>
              <a:t> i do środka wpisz paragraf </a:t>
            </a:r>
            <a:r>
              <a:rPr b="1" lang="pl"/>
              <a:t>&lt;p&gt;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span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Element </a:t>
            </a:r>
            <a:r>
              <a:rPr b="1" lang="pl"/>
              <a:t>liniowy </a:t>
            </a:r>
            <a:r>
              <a:rPr lang="pl"/>
              <a:t>używany do tego żeby nie wstawiać elementu do następnej linii. Podobnie do elementu </a:t>
            </a:r>
            <a:r>
              <a:rPr b="1" lang="pl"/>
              <a:t>&lt;div&gt;</a:t>
            </a:r>
            <a:r>
              <a:rPr lang="pl"/>
              <a:t>, używany jest do grupowanie elementów.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Moje dane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Maciej Zbierowski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mail: </a:t>
            </a:r>
            <a:r>
              <a:rPr lang="pl" u="sng">
                <a:solidFill>
                  <a:schemeClr val="hlink"/>
                </a:solidFill>
                <a:hlinkClick r:id="rId3"/>
              </a:rPr>
              <a:t>maciej.zbierowski@codeme.pl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Discord: @MaciejZbierowski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Komentarze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&lt;!-- Komentarz … </a:t>
            </a:r>
            <a:r>
              <a:rPr lang="pl"/>
              <a:t>--&gt; - Komentarze mogą się pojawić gdziekolwiek w dokumencie </a:t>
            </a:r>
            <a:r>
              <a:rPr b="1" lang="pl"/>
              <a:t>HTML</a:t>
            </a:r>
            <a:r>
              <a:rPr lang="pl"/>
              <a:t>. Są ignorowane przez przeglądarkę. Nie widać ich na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Przykład w pliku </a:t>
            </a:r>
            <a:r>
              <a:rPr lang="pl">
                <a:highlight>
                  <a:schemeClr val="accent6"/>
                </a:highlight>
              </a:rPr>
              <a:t>przyklad2.html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Lorem Ipsum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Specjalny tekst, który używamy żeby zapełnić zawartość strony. Nieważne jakie to są słowa, czasami jeśli chcemy przetestować jak tekst układa nam się na stronie, możemy użyć lorem ipsum.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Generator: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https://pl.lipsum.com/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Formatowanie tekstu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</a:t>
            </a:r>
            <a:r>
              <a:rPr b="1" lang="pl"/>
              <a:t>&lt;pre&gt;</a:t>
            </a:r>
            <a:r>
              <a:rPr lang="pl"/>
              <a:t> służy do wpisywanie tekstu ze znakami </a:t>
            </a:r>
            <a:r>
              <a:rPr lang="pl"/>
              <a:t>specjalnymi</a:t>
            </a:r>
            <a:r>
              <a:rPr lang="pl"/>
              <a:t>, jak spacja, enter.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Inne elementy: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&lt;b&gt;</a:t>
            </a:r>
            <a:r>
              <a:rPr lang="pl"/>
              <a:t>, </a:t>
            </a:r>
            <a:r>
              <a:rPr b="1" lang="pl"/>
              <a:t>&lt;strong&gt;</a:t>
            </a:r>
            <a:r>
              <a:rPr lang="pl"/>
              <a:t> - tekst pogrubiony       | </a:t>
            </a:r>
            <a:r>
              <a:rPr b="1" lang="pl"/>
              <a:t>&lt;i&gt;, &lt;em&gt;</a:t>
            </a:r>
            <a:r>
              <a:rPr lang="pl"/>
              <a:t> - tekst pochylony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&lt;mark&gt;</a:t>
            </a:r>
            <a:r>
              <a:rPr lang="pl"/>
              <a:t> - wyróżniający się tekst         | </a:t>
            </a:r>
            <a:r>
              <a:rPr b="1" lang="pl"/>
              <a:t>&lt;small&gt;</a:t>
            </a:r>
            <a:r>
              <a:rPr lang="pl"/>
              <a:t> - tekst pomniejszony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&lt;del&gt; </a:t>
            </a:r>
            <a:r>
              <a:rPr lang="pl"/>
              <a:t>- usunięty tekst                             | </a:t>
            </a:r>
            <a:r>
              <a:rPr b="1" lang="pl"/>
              <a:t>&lt;ins&gt;, &lt;u&gt; </a:t>
            </a:r>
            <a:r>
              <a:rPr lang="pl"/>
              <a:t>- tekst podkreślony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&lt;sub&gt; </a:t>
            </a:r>
            <a:r>
              <a:rPr lang="pl"/>
              <a:t>- mały tekst na dole                   | </a:t>
            </a:r>
            <a:r>
              <a:rPr b="1" lang="pl"/>
              <a:t>&lt;sup&gt;</a:t>
            </a:r>
            <a:r>
              <a:rPr lang="pl"/>
              <a:t> - mały tekst na górze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Formatowanie tekstu - c.d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Inne przydatne: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l"/>
              <a:t>&lt;blocquote&gt; … &lt;/blocquote&gt;</a:t>
            </a:r>
            <a:r>
              <a:rPr lang="pl"/>
              <a:t>  </a:t>
            </a:r>
            <a:r>
              <a:rPr b="1" lang="pl"/>
              <a:t>&lt;strike&gt; … &lt;/strike&gt;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l"/>
              <a:t>&lt;big&gt; … &lt;/big&gt;</a:t>
            </a:r>
            <a:r>
              <a:rPr lang="pl"/>
              <a:t>  </a:t>
            </a:r>
            <a:r>
              <a:rPr b="1" lang="pl"/>
              <a:t>&lt;acronym&gt; … &lt;/acronym&gt;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l"/>
              <a:t>&lt;q&gt; … &lt;/q&gt;</a:t>
            </a:r>
            <a:r>
              <a:rPr lang="pl"/>
              <a:t>  </a:t>
            </a:r>
            <a:r>
              <a:rPr b="1" lang="pl"/>
              <a:t>&lt;cite&gt; … &lt;/cite&gt;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l"/>
              <a:t>&lt;code&gt; … &lt;/code&gt;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Linki - HyperLinks Anchor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</a:t>
            </a:r>
            <a:r>
              <a:rPr b="1" lang="pl"/>
              <a:t>HTML &lt;a&gt;</a:t>
            </a:r>
            <a:r>
              <a:rPr lang="pl"/>
              <a:t> (anchor element) tworzy link do innej strony internetowej, pliku, lokalizacji na tej samej stronie. Element</a:t>
            </a:r>
            <a:r>
              <a:rPr b="1" lang="pl"/>
              <a:t> liniowy.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Element ten ma atrybut target, przykładowe wartości: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pl"/>
              <a:t>_blank</a:t>
            </a:r>
            <a:r>
              <a:rPr lang="pl"/>
              <a:t> - otwiera link w nowej karcie przeglądarki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l"/>
              <a:t>_self</a:t>
            </a:r>
            <a:r>
              <a:rPr lang="pl"/>
              <a:t> - otwiera link w tej samej karcie (domyślna wartość)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Możemy też stworzyć link do innego pliku html. Używamy wtedy absolutnej ścieżki.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Przykład w pliku </a:t>
            </a:r>
            <a:r>
              <a:rPr lang="pl">
                <a:highlight>
                  <a:schemeClr val="accent6"/>
                </a:highlight>
              </a:rPr>
              <a:t>przyklad3.html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- linki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Stwórz plik </a:t>
            </a:r>
            <a:r>
              <a:rPr b="1" lang="pl"/>
              <a:t>HTML</a:t>
            </a:r>
            <a:r>
              <a:rPr lang="pl"/>
              <a:t>, umieść tam dużo tekstu (użyj lorem ipsum), różne akapity tekstu </a:t>
            </a:r>
            <a:r>
              <a:rPr lang="pl"/>
              <a:t>umieść</a:t>
            </a:r>
            <a:r>
              <a:rPr lang="pl"/>
              <a:t> w oddzielnych elementach </a:t>
            </a:r>
            <a:r>
              <a:rPr b="1" lang="pl"/>
              <a:t>&lt;div&gt;</a:t>
            </a:r>
            <a:r>
              <a:rPr lang="pl"/>
              <a:t>. Na górze strony stwórz dwa linki: paragraf1 i paragraf2. Do dwóch wybranych akapitów tekstu znajdujących się na dole strony dodaj atrybuty </a:t>
            </a:r>
            <a:r>
              <a:rPr b="1" lang="pl"/>
              <a:t>id</a:t>
            </a:r>
            <a:r>
              <a:rPr lang="pl"/>
              <a:t>. Po klikniknięciu na link, powinno nas przenieść do paragrafu.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zadanie6.html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Stwórz plik HTML, umieść tam 2 linki do stron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pl"/>
              <a:t> i </a:t>
            </a:r>
            <a:r>
              <a:rPr lang="pl" u="sng">
                <a:solidFill>
                  <a:schemeClr val="hlink"/>
                </a:solidFill>
                <a:hlinkClick r:id="rId4"/>
              </a:rPr>
              <a:t>http://www.wp.pl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Przetestuj atrybut target (użyj zarówno _blank jak i _self)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zadanie7.html 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Zdjęcia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</a:t>
            </a:r>
            <a:r>
              <a:rPr b="1" lang="pl"/>
              <a:t>HTML &lt;img&gt;.</a:t>
            </a:r>
            <a:r>
              <a:rPr lang="pl"/>
              <a:t> Ładuje zdjęcie do dokumentu.</a:t>
            </a:r>
            <a:br>
              <a:rPr lang="pl"/>
            </a:br>
            <a:r>
              <a:rPr lang="pl"/>
              <a:t>Element </a:t>
            </a:r>
            <a:r>
              <a:rPr b="1" lang="pl"/>
              <a:t>liniowy.</a:t>
            </a:r>
            <a:br>
              <a:rPr lang="pl"/>
            </a:br>
            <a:r>
              <a:rPr b="1" lang="pl"/>
              <a:t>Self closing tag.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Atrybuty </a:t>
            </a:r>
            <a:r>
              <a:rPr b="1" lang="pl"/>
              <a:t>img</a:t>
            </a:r>
            <a:r>
              <a:rPr lang="pl"/>
              <a:t>: 	    </a:t>
            </a:r>
            <a:r>
              <a:rPr b="1" lang="pl"/>
              <a:t>src </a:t>
            </a:r>
            <a:r>
              <a:rPr lang="pl"/>
              <a:t>= adres zdjęcia     </a:t>
            </a:r>
            <a:r>
              <a:rPr b="1" lang="pl"/>
              <a:t>alt </a:t>
            </a:r>
            <a:r>
              <a:rPr lang="pl"/>
              <a:t>= tekst który pojawi się, gdy zdjęcie się nie załaduje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 tej stronie można sobie w szybki i łatwy sposób pobrać zdjęcie szarego tła. Pomocne przy testowaniu.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https://placeholder.com/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Zdjęcia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Zdjęcia podobnie jak linki, możemy ładować z URL, albo z pliku.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Zadanie. Użyj placeholder (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https://via.placeholder.com/150</a:t>
            </a:r>
            <a:r>
              <a:rPr lang="pl"/>
              <a:t>) żeby wyświetlić zdjęcie.</a:t>
            </a:r>
            <a:br>
              <a:rPr lang="pl"/>
            </a:br>
            <a:r>
              <a:rPr lang="pl"/>
              <a:t>Użyj atrybutu alt.</a:t>
            </a:r>
            <a:br>
              <a:rPr lang="pl"/>
            </a:b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zadanie8.html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Zadanie. Użyj zdjęcia w folderze żeby wyświetlić je na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zadanie9.html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Entities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Specjalnie znaki w </a:t>
            </a:r>
            <a:r>
              <a:rPr b="1" lang="pl"/>
              <a:t>HTML</a:t>
            </a:r>
            <a:r>
              <a:rPr lang="pl"/>
              <a:t>. Tworzymy je używając znaku &amp;nazwa_entity;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&amp;lt;</a:t>
            </a:r>
            <a:r>
              <a:rPr lang="pl"/>
              <a:t> - znak mniejszości		</a:t>
            </a:r>
            <a:r>
              <a:rPr b="1" lang="pl"/>
              <a:t>&amp;gt; </a:t>
            </a:r>
            <a:r>
              <a:rPr lang="pl"/>
              <a:t>- znak większości		</a:t>
            </a:r>
            <a:r>
              <a:rPr b="1" lang="pl"/>
              <a:t>&amp;nbsp; </a:t>
            </a:r>
            <a:r>
              <a:rPr lang="pl"/>
              <a:t>- spacja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&amp;copy;</a:t>
            </a:r>
            <a:r>
              <a:rPr lang="pl"/>
              <a:t> - copyright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Grupowanie i organizowanie informacji - znaczniki semantyczne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426925"/>
            <a:ext cx="8520600" cy="31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Znacznik semantyczny to znacznik którego nazwa opisuje jego zawartość i nie posiada szczególnych atrybutów. Umożliwiają intuicyjny podział dokumentu i mogą być pomocne dla przeglądarek. Warto zamiast elementów </a:t>
            </a:r>
            <a:r>
              <a:rPr b="1" lang="pl"/>
              <a:t>&lt;div&gt;</a:t>
            </a:r>
            <a:r>
              <a:rPr lang="pl"/>
              <a:t>, używać elementów specjalnie stworzonych do niektórych sekcji.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Najpopularniejsze znaczniki: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&lt;header&gt;...&lt;/header&gt;   &lt;section&gt;&lt;/section&gt;   &lt;footer&gt;&lt;/footer&gt;   &lt;nav&gt; … &lt;/nav&gt;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&lt;article&gt; … &lt;/article&gt;   &lt;aside&gt; … &lt;/aside&gt;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- </a:t>
            </a:r>
            <a:r>
              <a:rPr lang="pl"/>
              <a:t>Hypertext markup language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HTML</a:t>
            </a:r>
            <a:r>
              <a:rPr lang="pl"/>
              <a:t> to narzędzie potrzebne do tworzenia stron internetowych.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HTML</a:t>
            </a:r>
            <a:r>
              <a:rPr lang="pl"/>
              <a:t> to rusztowanie dla strony internetowej. Zawiera wszystkie informacje, dane które chcemy wyświetlić na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Strona internetowa to zbiór wielu plików, które znajdują się na serwerze. Wśród tych plików znajdują się właśnie pliki </a:t>
            </a:r>
            <a:r>
              <a:rPr b="1" lang="pl"/>
              <a:t>HTML</a:t>
            </a:r>
            <a:r>
              <a:rPr lang="pl"/>
              <a:t> ale nie tylko. Są tam też np. pliki </a:t>
            </a:r>
            <a:r>
              <a:rPr b="1" lang="pl"/>
              <a:t>CSS </a:t>
            </a:r>
            <a:r>
              <a:rPr lang="pl"/>
              <a:t>(o których później), pliki </a:t>
            </a:r>
            <a:r>
              <a:rPr b="1" lang="pl"/>
              <a:t>JS </a:t>
            </a:r>
            <a:r>
              <a:rPr lang="pl"/>
              <a:t>(o nich później na drugiej części kursu).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Plik html to plik tekstowy z rozszerzeniem .html. Edytujemy taki plik w edytorze tekstu (na naszych zajęciach: </a:t>
            </a:r>
            <a:r>
              <a:rPr i="1" lang="pl"/>
              <a:t>Visual Studio Code</a:t>
            </a:r>
            <a:r>
              <a:rPr lang="pl"/>
              <a:t>) a otwieramy w przeglądarce (na naszych zajęciach najnowsza wersja </a:t>
            </a:r>
            <a:r>
              <a:rPr i="1" lang="pl"/>
              <a:t>Chrome</a:t>
            </a:r>
            <a:r>
              <a:rPr lang="pl"/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Listy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Lista uporządkowana: </a:t>
            </a:r>
            <a:r>
              <a:rPr b="1" lang="pl"/>
              <a:t>&lt;ol&gt;  &lt;li&gt; … &lt;/li&gt;   &lt;/ol&gt; </a:t>
            </a:r>
            <a:r>
              <a:rPr lang="pl"/>
              <a:t>            (ordered list)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Lista nieuporządkowana: </a:t>
            </a:r>
            <a:r>
              <a:rPr b="1" lang="pl"/>
              <a:t>&lt;ul&gt;  &lt;li&gt; … &lt;/li&gt;   &lt;/ul&gt;    </a:t>
            </a:r>
            <a:r>
              <a:rPr lang="pl"/>
              <a:t>  (unordered list)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Listy mogą być zagnieżdżone (Jedna lista może być w środku drugiej)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&lt;ol&gt; </a:t>
            </a:r>
            <a:r>
              <a:rPr lang="pl"/>
              <a:t>ma atrybuty:    </a:t>
            </a:r>
            <a:r>
              <a:rPr b="1" lang="pl"/>
              <a:t>start </a:t>
            </a:r>
            <a:r>
              <a:rPr lang="pl"/>
              <a:t>- możemy wskazać od której liczby zacząć</a:t>
            </a:r>
            <a:br>
              <a:rPr lang="pl"/>
            </a:br>
            <a:r>
              <a:rPr b="1" lang="pl"/>
              <a:t>type </a:t>
            </a:r>
            <a:r>
              <a:rPr lang="pl"/>
              <a:t>- jakie liczby mają być pokazywane     </a:t>
            </a:r>
            <a:r>
              <a:rPr b="1" lang="pl"/>
              <a:t>reversed </a:t>
            </a:r>
            <a:r>
              <a:rPr lang="pl"/>
              <a:t>- pokazania numerów od tyłu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- listy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Stwórz listę </a:t>
            </a:r>
            <a:r>
              <a:rPr b="1" lang="pl"/>
              <a:t>&lt;ul&gt; </a:t>
            </a:r>
            <a:r>
              <a:rPr lang="pl"/>
              <a:t>która będzie zawierała trzy elementy </a:t>
            </a:r>
            <a:r>
              <a:rPr b="1" lang="pl"/>
              <a:t>&lt;li&gt;</a:t>
            </a:r>
            <a:r>
              <a:rPr lang="pl"/>
              <a:t>: Strona Główna, Kontakt i Mapa.</a:t>
            </a:r>
            <a:br>
              <a:rPr lang="pl"/>
            </a:b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zadanie10.html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Zmień poprzednie zadanie, tak żeby każdy element listy to był link do nowego pliku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Stwórz listę </a:t>
            </a:r>
            <a:r>
              <a:rPr b="1" lang="pl"/>
              <a:t>&lt;ol&gt;</a:t>
            </a:r>
            <a:r>
              <a:rPr lang="pl"/>
              <a:t> zacznij numerowanie od liczby 0.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Prawidłowy szkielet dokumentu HTML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Do tej pory nasz szkielet </a:t>
            </a:r>
            <a:r>
              <a:rPr b="1" lang="pl"/>
              <a:t>HTML </a:t>
            </a:r>
            <a:r>
              <a:rPr lang="pl"/>
              <a:t>zawierał podstawowe elementy. Do prawidłowego działania takiego dokumentu potem w sieci, musimy dodać kilka rzeczy</a:t>
            </a:r>
            <a:endParaRPr/>
          </a:p>
        </p:txBody>
      </p:sp>
      <p:pic>
        <p:nvPicPr>
          <p:cNvPr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69825"/>
            <a:ext cx="67532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Praca domowa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Zadania do samodzielnego wykonania po zajęciach w pliku </a:t>
            </a:r>
            <a:r>
              <a:rPr lang="pl">
                <a:highlight>
                  <a:schemeClr val="accent6"/>
                </a:highlight>
              </a:rPr>
              <a:t>praca-domowa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Formularze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&lt;form&gt; to element który posiada interaktywne elementy i ma za zadanie wysyłać informacje z formularza do serwera. Element blokowy.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Atrybuty: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action - definiuje lokalizację (URL) gdzie formularz powinien być wysłany po wypełnieniu i wysłaniu (submit)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method - definiuje jaką metodą HTTP wysłać dane (GET / POST)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novalidate - unieważnia wszystkie walidacje w formularzu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Input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1524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&lt;input&gt; jest elementem liniowo-blokowym. Jest też self closing tag.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Obok elementu &lt;input&gt; (wcześniej) możemy zastosować element &lt;label&gt;.</a:t>
            </a:r>
            <a:br>
              <a:rPr lang="pl"/>
            </a:br>
            <a:r>
              <a:rPr lang="pl"/>
              <a:t>&lt;label&gt; może mieć atrybut: for. Atrybut ten wiąże &lt;label&gt; z atrybutem &lt;input&gt; id. Dzięki temu klikając na &lt;label&gt;, przeglądarka ustawia focus na powiązany z nim &lt;input&gt; (Ustawia kursor w &lt;input&gt;).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&lt;input&gt; powinien mieć atrybut name oraz id. Dzięki temu formularz po zatwierdzeniu formularza (submit) wyślę wszystkie wartości &lt;input&gt; z atrybutem name w urlu w przeglądarce.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Jest jeszcze wymagany atrybut type. Są różne rodzaje &lt;input&gt;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Atrybut placeholder.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Rodzaje inputów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&lt;input type=”text” /&gt;   &lt;input type=”checkbox” /&gt;    &lt;input type=”email”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&lt;input type=”password” /&gt;  &lt;input type=”radio” /&gt;  &lt;input type=”number”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&lt;input type=”file” /&gt;    &lt;input type=”color” /&gt;   &lt;input type=”date”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&lt;input type=”submit” /&gt;    &lt;input type=”button” /&gt;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Każdy z inputów ma zestaw takich samych atrybutów:</a:t>
            </a:r>
            <a:br>
              <a:rPr lang="pl"/>
            </a:br>
            <a:r>
              <a:rPr lang="pl"/>
              <a:t>- type, disabled, name,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Każdy z inputów ma też swoje indywidualne atrybuty:</a:t>
            </a:r>
            <a:br>
              <a:rPr lang="pl"/>
            </a:br>
            <a:r>
              <a:rPr lang="pl"/>
              <a:t>Np. checked jest atrybutem checkbox i radio    max, min -&gt; number</a:t>
            </a:r>
            <a:br>
              <a:rPr lang="pl"/>
            </a:br>
            <a:r>
              <a:rPr lang="pl"/>
              <a:t>maxlength, minlength -&gt; text, email, password    pattern -&gt; text, email, password</a:t>
            </a:r>
            <a:br>
              <a:rPr lang="pl"/>
            </a:br>
            <a:r>
              <a:rPr lang="pl"/>
              <a:t>readonly -&gt; color, checkbox, radio    required -&gt; dla większości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textarea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&lt;textarea&gt; … &lt;/textarea&gt; - element podobny do &lt;input&gt;. Różnica polega na tym że do textarea możemy wpisać więcej znaków, plus możemy rozszerzać pole do wpisywania tekstu chwytając za dolny prawy róg tego elementu. Element liniowo-blokowy.</a:t>
            </a:r>
            <a:endParaRPr/>
          </a:p>
        </p:txBody>
      </p:sp>
      <p:pic>
        <p:nvPicPr>
          <p:cNvPr id="285" name="Google Shape;2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2461538"/>
            <a:ext cx="18288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fieldset</a:t>
            </a:r>
            <a:endParaRPr/>
          </a:p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służy do grupowania elementów &lt;input&gt;, &lt;label&gt;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Element blokowy.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Jeśli w elemencie &lt;fieldset&gt; umieścimy element &lt;legend&gt;, będą one razem współpracować. Fieldset ma domyślnie ustawioną ramkę, jeśli mamy &lt;legend&gt;, element ten będzie wpisany w ramkę.</a:t>
            </a:r>
            <a:endParaRPr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88" y="3394363"/>
            <a:ext cx="78962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1219200"/>
            <a:ext cx="66579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select</a:t>
            </a:r>
            <a:endParaRPr/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Inaczej zwany dropdownem. Lista rozwijana.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&lt;select id=”gender” name=”gender” required&gt;</a:t>
            </a:r>
            <a:br>
              <a:rPr lang="pl"/>
            </a:br>
            <a:r>
              <a:rPr lang="pl"/>
              <a:t>	&lt;option value=””&gt;&lt;/option&gt;</a:t>
            </a:r>
            <a:br>
              <a:rPr lang="pl"/>
            </a:br>
            <a:r>
              <a:rPr lang="pl"/>
              <a:t>	&lt;option value=”male”&gt;Male&lt;/option&gt;</a:t>
            </a:r>
            <a:br>
              <a:rPr lang="pl"/>
            </a:br>
            <a:r>
              <a:rPr lang="pl"/>
              <a:t>	&lt;option value=”female”&gt;Female&lt;/option&gt;</a:t>
            </a:r>
            <a:br>
              <a:rPr lang="pl"/>
            </a:br>
            <a:r>
              <a:rPr lang="pl"/>
              <a:t>&lt;/select&gt;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- formularze</a:t>
            </a:r>
            <a:endParaRPr/>
          </a:p>
        </p:txBody>
      </p:sp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 do przejrzenia z komentarzami wyjaśniającymi co i jak: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zadanie12.html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zadanie13.html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zadanie14.html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Tabela w HTML</a:t>
            </a:r>
            <a:endParaRPr/>
          </a:p>
        </p:txBody>
      </p:sp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&lt;table&gt; służy do przedstawienia danych w formie dwuwymiarowej tabeli. Tabela taka składa się z wierszy i kolumn.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&lt;table&gt; &lt;tr&gt; &lt;td&gt;</a:t>
            </a:r>
            <a:br>
              <a:rPr lang="pl"/>
            </a:br>
            <a:r>
              <a:rPr lang="pl"/>
              <a:t>&lt;th&gt;</a:t>
            </a:r>
            <a:br>
              <a:rPr lang="pl"/>
            </a:br>
            <a:r>
              <a:rPr lang="pl"/>
              <a:t>&lt;thead&gt;&lt;tbody&gt;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Atrybut border może nadać ramki tabelce.</a:t>
            </a:r>
            <a:endParaRPr/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2276513"/>
            <a:ext cx="3810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caption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Dodając element &lt;caption&gt; do tabeli, opisujemy jakie dane przedstawia tabela.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Na zdjęciu poniżej, &lt;caption&gt; to napis: “Color names and values”</a:t>
            </a:r>
            <a:endParaRPr/>
          </a:p>
        </p:txBody>
      </p:sp>
      <p:pic>
        <p:nvPicPr>
          <p:cNvPr id="318" name="Google Shape;3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13" y="2406763"/>
            <a:ext cx="43338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Kilka styli dla tabeli</a:t>
            </a:r>
            <a:endParaRPr/>
          </a:p>
        </p:txBody>
      </p:sp>
      <p:sp>
        <p:nvSpPr>
          <p:cNvPr id="324" name="Google Shape;32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tabela miała ramki i odstępy warto w sekcji &lt;head&gt; dodać: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&lt;style&gt;</a:t>
            </a:r>
            <a:br>
              <a:rPr lang="pl"/>
            </a:br>
            <a:r>
              <a:rPr lang="pl"/>
              <a:t>   td, th {</a:t>
            </a:r>
            <a:br>
              <a:rPr lang="pl"/>
            </a:br>
            <a:r>
              <a:rPr lang="pl"/>
              <a:t>	border: 1px solid;</a:t>
            </a:r>
            <a:br>
              <a:rPr lang="pl"/>
            </a:br>
            <a:r>
              <a:rPr lang="pl"/>
              <a:t>          padding: 5px;</a:t>
            </a:r>
            <a:br>
              <a:rPr lang="pl"/>
            </a:br>
            <a:r>
              <a:rPr lang="pl"/>
              <a:t>   }</a:t>
            </a:r>
            <a:br>
              <a:rPr lang="pl"/>
            </a:br>
            <a:r>
              <a:rPr lang="pl"/>
              <a:t>&lt;/style&gt;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colspan i rowspan</a:t>
            </a:r>
            <a:endParaRPr/>
          </a:p>
        </p:txBody>
      </p:sp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 atrybuty możemy zastosować to elementów: &lt;td&gt; i &lt;th&gt;.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“Łączenie komórek”. To nie jest łączenie a bardziej zwiększanie rozpiętości komórek w pionie lub poziomie.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Każdy plik </a:t>
            </a:r>
            <a:r>
              <a:rPr b="1" lang="pl"/>
              <a:t>HTML </a:t>
            </a:r>
            <a:r>
              <a:rPr lang="pl"/>
              <a:t>powinien zawierać: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deklarację typu dokumentu: </a:t>
            </a:r>
            <a:r>
              <a:rPr b="1" lang="pl"/>
              <a:t>&lt;!DOCTYPE html&gt;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elementy </a:t>
            </a:r>
            <a:r>
              <a:rPr b="1" lang="pl"/>
              <a:t>HTML</a:t>
            </a:r>
            <a:r>
              <a:rPr lang="pl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&lt;html&gt; </a:t>
            </a:r>
            <a:r>
              <a:rPr lang="pl"/>
              <a:t>- główny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&lt;head&gt;</a:t>
            </a:r>
            <a:r>
              <a:rPr lang="pl"/>
              <a:t> - informacje dla przeglądarek, wyszukiwarek. Niewidoczne dla użytkownika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&lt;meta&gt;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&lt;style&gt;</a:t>
            </a:r>
            <a:r>
              <a:rPr lang="pl"/>
              <a:t> - zawiera informacje o stylach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&lt;title&gt;</a:t>
            </a:r>
            <a:r>
              <a:rPr lang="pl"/>
              <a:t> - definiuje title dokumentu, który jest widoczny na pasku przeglądarki lub pasku karty przeglądarki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&lt;link&gt;</a:t>
            </a:r>
            <a:r>
              <a:rPr lang="pl"/>
              <a:t> - służy do importowania zewnętrznych </a:t>
            </a:r>
            <a:r>
              <a:rPr lang="pl"/>
              <a:t>stylów</a:t>
            </a:r>
            <a:r>
              <a:rPr lang="pl"/>
              <a:t> dokumentu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l"/>
              <a:t>&lt;body&gt;</a:t>
            </a:r>
            <a:r>
              <a:rPr lang="pl"/>
              <a:t> - cała zawartość strony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Walidator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Poprawność dokumentu </a:t>
            </a:r>
            <a:r>
              <a:rPr b="1" lang="pl"/>
              <a:t>HTML </a:t>
            </a:r>
            <a:r>
              <a:rPr lang="pl"/>
              <a:t>można sprawdzić na stronie: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https://validator.w3.org/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Stwórz plik o nazwie </a:t>
            </a:r>
            <a:r>
              <a:rPr lang="pl">
                <a:highlight>
                  <a:schemeClr val="accent6"/>
                </a:highlight>
              </a:rPr>
              <a:t>index.html.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Uzupełnij plik podstawową strukturą pliku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Otwórz plik w przeglądarce.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Rozwiązanie w pliku: </a:t>
            </a:r>
            <a:r>
              <a:rPr lang="pl">
                <a:highlight>
                  <a:schemeClr val="accent6"/>
                </a:highlight>
              </a:rPr>
              <a:t>zadanie1.html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Zmodyfikuj poprzedni plik </a:t>
            </a:r>
            <a:r>
              <a:rPr lang="pl">
                <a:highlight>
                  <a:schemeClr val="accent6"/>
                </a:highlight>
              </a:rPr>
              <a:t>zadanie1.html</a:t>
            </a:r>
            <a:r>
              <a:rPr lang="pl"/>
              <a:t>, tak żeby w tagu </a:t>
            </a:r>
            <a:r>
              <a:rPr b="1" lang="pl"/>
              <a:t>&lt;body&gt;</a:t>
            </a:r>
            <a:r>
              <a:rPr lang="pl"/>
              <a:t> dodać tekst “Hello World”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Rozwiązanie w pliku </a:t>
            </a:r>
            <a:r>
              <a:rPr lang="pl">
                <a:highlight>
                  <a:schemeClr val="accent6"/>
                </a:highlight>
              </a:rPr>
              <a:t>zadanie2.html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 deweloperskie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Klikamy gdziekolwiek na stronie prawym przyciskiem myszy, po czym z menu wybieramy </a:t>
            </a:r>
            <a:r>
              <a:rPr b="1" lang="pl"/>
              <a:t>Zbadaj </a:t>
            </a:r>
            <a:r>
              <a:rPr lang="pl"/>
              <a:t>lub na klawiaturze </a:t>
            </a:r>
            <a:r>
              <a:rPr b="1" lang="pl"/>
              <a:t>F12 </a:t>
            </a:r>
            <a:r>
              <a:rPr lang="pl"/>
              <a:t>(tu może być potrzebne naciśnięcie klawisza </a:t>
            </a:r>
            <a:r>
              <a:rPr b="1" lang="pl"/>
              <a:t>F12 </a:t>
            </a:r>
            <a:r>
              <a:rPr lang="pl"/>
              <a:t>jednocześnie z przyciskiem </a:t>
            </a:r>
            <a:r>
              <a:rPr b="1" lang="pl"/>
              <a:t>FN</a:t>
            </a:r>
            <a:r>
              <a:rPr lang="pl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