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f3cf2b7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f3cf2b7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f3cf2b7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f3cf2b7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d2108b98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d2108b98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d2108b9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d2108b9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cb92bd6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cb92bd6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cb92bd6e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cb92bd6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cb92bd6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cb92bd6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cb92bd6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cb92bd6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d2108b98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d2108b98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cb92bd6e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cb92bd6e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cb92bd6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cb92bd6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d2108b9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d2108b9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d2108b9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d2108b9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d2108b98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d2108b98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d2108b9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d2108b9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d2108b9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d2108b9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d2108b9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d2108b9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d2108b9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d2108b9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d2108b98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cd2108b98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f3cf2b7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f3cf2b7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d2108b9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cd2108b9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cb92bd6e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cb92bd6e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f3cf2b7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f3cf2b7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cb92bd6e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cb92bd6e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cb92bd6e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cb92bd6e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cb92bd6e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cb92bd6e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cb92bd6e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cb92bd6e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cb92bd6e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cb92bd6e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f3cf2b7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f3cf2b7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mozilla.org/en-US/docs/Web/CSS/Specificit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CSS/color_value" TargetMode="External"/><Relationship Id="rId4" Type="http://schemas.openxmlformats.org/officeDocument/2006/relationships/hyperlink" Target="https://paletto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CSS/backgroun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CSS/displa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CSS/list-styl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blindtextgenerator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mozilla.org/en-US/docs/Web/CSS/font-family" TargetMode="External"/><Relationship Id="rId4" Type="http://schemas.openxmlformats.org/officeDocument/2006/relationships/hyperlink" Target="https://fonts.google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3schools.com/css/css_boxmodel.asp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CSS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050" y="176025"/>
            <a:ext cx="1802968" cy="22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margin i padding - zapis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margin i padding: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margin-top      margin-right      margin-bottom      margin-left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padding-top    padding-right   padding-bottom    padding-left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Można używać skróconych form:</a:t>
            </a:r>
            <a:br>
              <a:rPr lang="pl"/>
            </a:br>
            <a:r>
              <a:rPr lang="pl"/>
              <a:t>padding: &lt;top/bottom&gt; &lt;left/right&gt;    margin</a:t>
            </a:r>
            <a:r>
              <a:rPr lang="pl"/>
              <a:t>: &lt;top/bottom&gt; &lt;left/right&gt;</a:t>
            </a:r>
            <a:br>
              <a:rPr lang="pl"/>
            </a:br>
            <a:r>
              <a:rPr lang="pl"/>
              <a:t>Albo:</a:t>
            </a:r>
            <a:br>
              <a:rPr lang="pl"/>
            </a:br>
            <a:r>
              <a:rPr lang="pl"/>
              <a:t>padding: &lt;top&gt; &lt;right&gt; &lt;bottom&gt; &lt;left&gt;</a:t>
            </a:r>
            <a:br>
              <a:rPr lang="pl"/>
            </a:br>
            <a:r>
              <a:rPr lang="pl"/>
              <a:t>margin: &lt;top&gt; &lt;right&gt; &lt;bottom&gt; &lt;left&gt;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border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Ramka. border składa się z trzech części: grubość(border-width), styl(border-style) i kolor (border-color).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Możemy też ustawiać ramkę konkretnym stronom: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border-top   border-right   border-bottom   border-left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Specificity - priorytetowość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Selektory mają priorytety. Gdy na stronie mamy wiele klas, id, zwykłych tagów to CSS musi wiedzieć co jest ważniejsze od którego.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https://developer.mozilla.org/en-US/docs/Web/CSS/Specificity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 skrócie: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pl"/>
              <a:t>id (id)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l"/>
              <a:t>klasa (class)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l"/>
              <a:t>type (tag)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zadanie1.html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Selektory klasy i id z pominięciem taga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Jeśli chcemy ostylować paragraf który ma klasę “red-paragraph” piszemy:</a:t>
            </a:r>
            <a:br>
              <a:rPr lang="pl"/>
            </a:br>
            <a:r>
              <a:rPr lang="pl"/>
              <a:t>p.red-paragraph { … }.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Możemy ominąć nazwę taga, wtedy byśmy mieli:</a:t>
            </a:r>
            <a:br>
              <a:rPr lang="pl"/>
            </a:br>
            <a:r>
              <a:rPr lang="pl"/>
              <a:t>.red-paragraph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To samo z 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Jaka jest różnica? Taka że jeśli ominiemy nazwę taga, ostyluje nam wszystkie elementy które mają daną klasę. Może się zdarzyć że taką klasę będzie miał paragraf ale i jednocześnie jakiś div.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nadać style elementom HTML?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Możemy to zrobić na 3 sposoby: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pl"/>
              <a:t>inline styles (atrybut style dodany do konkretnego elementu)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l"/>
              <a:t>internal styles (element &lt;style&gt; w &lt;head&gt;)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l"/>
              <a:t>external styles (zewnętrzny plik zaimportowany dzięki &lt;link&gt;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Inline styles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6238"/>
            <a:ext cx="65151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Internal styles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13"/>
            <a:ext cx="64579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External styles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450"/>
            <a:ext cx="8839198" cy="2712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Wymiary elementu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Żeby zmienić wymiary elementu (tylko blokowe lub liniowo-blokowe) używamy:</a:t>
            </a:r>
            <a:br>
              <a:rPr lang="pl"/>
            </a:br>
            <a:r>
              <a:rPr lang="pl"/>
              <a:t>- width - szerokość</a:t>
            </a:r>
            <a:br>
              <a:rPr lang="pl"/>
            </a:br>
            <a:r>
              <a:rPr lang="pl"/>
              <a:t>- height - wysokość</a:t>
            </a:r>
            <a:br>
              <a:rPr lang="pl"/>
            </a:br>
            <a:br>
              <a:rPr lang="pl"/>
            </a:br>
            <a:r>
              <a:rPr lang="pl"/>
              <a:t>Jednostki: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px - piksele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% - procenty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CSS - kolory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Jeśli chcemy elementowi nadać jakiś kolor używamy właściwości </a:t>
            </a:r>
            <a:r>
              <a:rPr b="1" lang="pl"/>
              <a:t>color.</a:t>
            </a:r>
            <a:r>
              <a:rPr lang="pl"/>
              <a:t> Jej wartość możemy nadać na 3 sposoby: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https://developer.mozilla.org/en-US/docs/Web/CSS/color_value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pl"/>
              <a:t>słownie: np. red, blue, azure, yellow, black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l"/>
              <a:t>RGB Hex Value (kolor szesnastkowy - sześciocyfrowa kombinacja cyfr i liter, RGB - Red Blue Green - kolor to połączenie tych trzech kolorów, jeśli wszystkie znaki są takie same, można zamiast 6 napisać 3 np. #fff lub #FFF - biały lub #000 - czarny)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l"/>
              <a:t>RGB value - rgb(255, 0, 0) lub rgba(255, 0, , 0.5) (a - alpha, widzialność/przezroczystość OPACITY 0 to niewidoczny, 1 - najbardziej widoczny)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https://paletton.com/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Cascading Style Sheets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CSS - narzędzie używane do prezentowania dokumentu HTML. Zaprojektowane by pozwolić na oddzielenie prezentacji od zawartości.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Innymi słowy, będziemy chcieli nadać różne style naszym dokumentom. Takie jak layout, kolory czy fonty.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Background property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 właściwość (property) koloruje nam tło elementu.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Właściwości background:</a:t>
            </a:r>
            <a:br>
              <a:rPr lang="pl"/>
            </a:br>
            <a:r>
              <a:rPr lang="pl"/>
              <a:t>- background-color     background-image   background-repeat   background-position</a:t>
            </a:r>
            <a:br>
              <a:rPr lang="pl"/>
            </a:br>
            <a:r>
              <a:rPr lang="pl"/>
              <a:t>  background-attachment   background-size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Można ustawiać po kolei te właściwości albo użyć background i zapisać w jednej linijce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Display property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Jedna z ważniejszych właściwości 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https://developer.mozilla.org/en-US/docs/Web/CSS/display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none - ukrywa element</a:t>
            </a:r>
            <a:br>
              <a:rPr lang="pl"/>
            </a:br>
            <a:r>
              <a:rPr lang="pl"/>
              <a:t>inline - ustawia element na liniowy</a:t>
            </a:r>
            <a:br>
              <a:rPr lang="pl"/>
            </a:br>
            <a:r>
              <a:rPr lang="pl"/>
              <a:t>block - ustawia element na blokowy</a:t>
            </a:r>
            <a:br>
              <a:rPr lang="pl"/>
            </a:br>
            <a:r>
              <a:rPr lang="pl"/>
              <a:t>inline-block - ustawia element na liniowo-blokowy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 wiele innych 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Elementy liniowe, blokowe, liniowo-blokowe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liniowy zajmuje tyle miejsca na stronie co jego zawartość.</a:t>
            </a:r>
            <a:br>
              <a:rPr lang="pl"/>
            </a:br>
            <a:r>
              <a:rPr lang="pl"/>
              <a:t>Można mu nadać padding i margin tylko z lewej i z prawej strony.</a:t>
            </a:r>
            <a:br>
              <a:rPr lang="pl"/>
            </a:br>
            <a:r>
              <a:rPr lang="pl"/>
              <a:t>Nie można zmieniać my szerokości i wysokości.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Element blokowy zajmuje całą dostępna mu przestrzeń.</a:t>
            </a:r>
            <a:br>
              <a:rPr lang="pl"/>
            </a:br>
            <a:r>
              <a:rPr lang="pl"/>
              <a:t>Można mu nadać margin i padding z każdej strony.</a:t>
            </a:r>
            <a:br>
              <a:rPr lang="pl"/>
            </a:br>
            <a:r>
              <a:rPr lang="pl"/>
              <a:t>Można zmieniać mu szerokość i wysokość.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Element blokowo-liniowy zajmuje tyle miejsca co jego zawartość.</a:t>
            </a:r>
            <a:br>
              <a:rPr lang="pl"/>
            </a:br>
            <a:r>
              <a:rPr lang="pl"/>
              <a:t>Można mu nadać margin i padding z każdej strony.</a:t>
            </a:r>
            <a:br>
              <a:rPr lang="pl"/>
            </a:br>
            <a:r>
              <a:rPr lang="pl"/>
              <a:t>Można zmieniać mu szerokość i wysokość.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List Items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 stylowania list mamy:</a:t>
            </a:r>
            <a:br>
              <a:rPr lang="pl"/>
            </a:br>
            <a:r>
              <a:rPr lang="pl"/>
              <a:t>list-style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https://developer.mozilla.org/en-US/docs/Web/CSS/list-style</a:t>
            </a:r>
            <a:br>
              <a:rPr lang="pl"/>
            </a:br>
            <a:r>
              <a:rPr lang="pl"/>
              <a:t>Na niego składają się: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list-style-type     list-style-position    list-style-image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Wymiary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Procenty - wartość procentowa w odniesieniu do dostępnej przestrzeni rodzica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Piksele (px) - jednostka odpowiadające pikselowi ekranu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Em (EM) - jednostka miary, która bazuje na rozmiarze czcionki danego elementu lub bezpośredniego rodzica tego elementu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Rem (REM - Root EM) - podobnie do em ale bazuje na głównym elemencie dokumentu HTML &lt;html&gt; (root element) </a:t>
            </a:r>
            <a:r>
              <a:rPr lang="pl"/>
              <a:t> zazwyczaj 1rem - 16px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Stylowanie tekstu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https://www.blindtextgenerator.com/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Kilka właściwości potrzebnych do stylowania tekstu.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text-align    text-justify   text-decoration    text-transform   text-indent    letter-spacing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line-height     direction   word-spacing     text-shadow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Font Family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https://developer.mozilla.org/en-US/docs/Web/CSS/font-family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Możemy zmienić czcionkę używając font-family.</a:t>
            </a:r>
            <a:br>
              <a:rPr lang="pl"/>
            </a:br>
            <a:r>
              <a:rPr lang="pl"/>
              <a:t>Można skrócić używając font, i przy okazji ustawić font-size.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Inne właściwości:    font-weight    font-style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https://fonts.google.com/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Float images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Ustawiając zdjęciom max-width: 100%, robią się one responsywne (dostosowujące się do zmiany rozdzielczości ekranu).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Używając float (left, right) ustawiamy zdjęcia na tryb pływający. Pozycjonujemy je.</a:t>
            </a:r>
            <a:br>
              <a:rPr lang="pl"/>
            </a:br>
            <a:br>
              <a:rPr lang="pl"/>
            </a:br>
            <a:r>
              <a:rPr lang="pl"/>
              <a:t>img {</a:t>
            </a:r>
            <a:br>
              <a:rPr lang="pl"/>
            </a:br>
            <a:r>
              <a:rPr lang="pl"/>
              <a:t>  float: left;</a:t>
            </a:r>
            <a:br>
              <a:rPr lang="pl"/>
            </a:br>
            <a:r>
              <a:rPr lang="pl"/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Float elements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Możemy nadawać float innym elementom niż &lt;img&gt;.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Musimy czyścić floaty (clearing floats). Elementy bez floata, występujące po elementach z float. Nadal dostosowują się do floata. Następnemu elementowi po ostatnim elemencie z float. Dajemy property: clear: both;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Box Model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https://www.w3schools.com/css/css_boxmodel.asp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525" y="1751850"/>
            <a:ext cx="3459975" cy="29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713" y="2162000"/>
            <a:ext cx="18764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Anatomia selektora CSS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 CSS to część stylu która poprzedza otwierający nawias klamrowy. Selektor służy nam do “wybrania” elementu ze strony HTML i ostylowania 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Jest wiele selektorów, możemy</a:t>
            </a:r>
            <a:br>
              <a:rPr lang="pl"/>
            </a:br>
            <a:r>
              <a:rPr lang="pl"/>
              <a:t>ostylować używając taga, klasy,</a:t>
            </a:r>
            <a:br>
              <a:rPr lang="pl"/>
            </a:br>
            <a:r>
              <a:rPr lang="pl"/>
              <a:t>id, pseudoklasy, pseudoelementów,</a:t>
            </a:r>
            <a:br>
              <a:rPr lang="pl"/>
            </a:br>
            <a:r>
              <a:rPr lang="pl"/>
              <a:t>zagnieżdżeń powyższych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800" y="2050000"/>
            <a:ext cx="4975599" cy="28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Wyśrodkowanie elementu blokowego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Jeśli chcemy wyśrodkować zawartość elementu np. tekstowego stosujemy</a:t>
            </a:r>
            <a:br>
              <a:rPr lang="pl"/>
            </a:br>
            <a:r>
              <a:rPr b="1" lang="pl"/>
              <a:t>text-align: center. </a:t>
            </a:r>
            <a:r>
              <a:rPr lang="pl"/>
              <a:t>Możemy też tak środkować inne elementy HTML które znajdują się w środku elementu. Ale text-align: center zadziała tylko jeśli element w środku nie jest blokowy. Jeśli chcemy wyśrodkować element blokowy stosujemy margin: auto.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Element który środkujemy musi być mniejszy niż rodzic.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Selektory - taga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66389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Selektory - klasa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325" y="390325"/>
            <a:ext cx="5437626" cy="41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Selektory - wiele klas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223" y="954675"/>
            <a:ext cx="5473400" cy="41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Selektory - id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526" y="132625"/>
            <a:ext cx="5681550" cy="458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Selektory - zagnieżdżanie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552" y="1037300"/>
            <a:ext cx="4515450" cy="410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Box model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Każdy element HTML ma następujące warstwy: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margin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border - jedyna warstwa która może mieć kolor i styl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content - zawartość elementu (sterowane za pomocą width i height, dla blokowych i liniowo-blokowych elementów)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