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9158d1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9158d1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b97a113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b97a113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b97a113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b97a113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b97a113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b97a113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b97a113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b97a113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b97a113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b97a113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158d14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158d14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c00b28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c00b28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 5 - c.d.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Tablice, Formularze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&lt;form&gt; to element który posiada interaktywne elementy i ma za zadanie wysyłać informacje z formularza do serwera. Element blokowy.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Atrybuty: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action - definiuje lokalizację (URL) gdzie formularz powinien być wysłany po wypełnieniu i wysłaniu (submit)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method - definiuje jaką metodą HTTP wysłać dane (GET / POST)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novalidate - unieważnia wszystkie walidacje w formularzu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Input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&lt;input&gt; jest elementem liniowo-blokowym. Jest też self closing tag.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Obok elementu &lt;input&gt; (wcześniej) możemy zastosować element &lt;label&gt;.</a:t>
            </a:r>
            <a:br>
              <a:rPr lang="pl"/>
            </a:br>
            <a:r>
              <a:rPr lang="pl"/>
              <a:t>&lt;label&gt; może mieć atrybut: for. Atrybut ten wiąże &lt;label&gt; z atrybutem &lt;input&gt; id. Dzięki temu klikając na &lt;label&gt;, przeglądarka ustawia focus na powiązany z nim &lt;input&gt; (Ustawia kursor w &lt;input&gt;).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&lt;input&gt; powinien mieć atrybut name oraz id. Dzięki temu formularz po zatwierdzeniu formularza (submit) wyślę wszystkie wartości &lt;input&gt; z atrybutem name w urlu w przeglądarce.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Jest jeszcze wymagany atrybut type. Są różne rodzaje &lt;input&gt;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Atrybut placeholder.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Rodzaje inputów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&lt;input type=”text” /&gt;   &lt;input type=”checkbox” /&gt;    &lt;input type=”email”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&lt;input type=”password” /&gt;  &lt;input type=”radio” /&gt;  &lt;input type=”number”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&lt;input type=”file” /&gt;    &lt;input type=”color” /&gt;   &lt;input type=”date” 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&lt;input type=”submit” /&gt;    &lt;input type=”button” /&gt;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Każdy z inputów ma zestaw takich samych atrybutów:</a:t>
            </a:r>
            <a:br>
              <a:rPr lang="pl"/>
            </a:br>
            <a:r>
              <a:rPr lang="pl"/>
              <a:t>- type, disabled, name,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Każdy z inputów ma też swoje indywidualne atrybuty:</a:t>
            </a:r>
            <a:br>
              <a:rPr lang="pl"/>
            </a:br>
            <a:r>
              <a:rPr lang="pl"/>
              <a:t>Np. checked jest atrybutem checkbox i radio    max, min -&gt; number</a:t>
            </a:r>
            <a:br>
              <a:rPr lang="pl"/>
            </a:br>
            <a:r>
              <a:rPr lang="pl"/>
              <a:t>maxlength, minlength -&gt; text, email, password    pattern -&gt; text, email, password</a:t>
            </a:r>
            <a:br>
              <a:rPr lang="pl"/>
            </a:br>
            <a:r>
              <a:rPr lang="pl"/>
              <a:t>readonly -&gt; color, checkbox, radio    required -&gt; dla </a:t>
            </a:r>
            <a:r>
              <a:rPr lang="pl"/>
              <a:t>większości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textarea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&lt;textarea&gt; … &lt;/textarea&gt; - element podobny do &lt;input&gt;. Różnica polega na tym że do textarea możemy wpisać więcej znaków, plus możemy rozszerzać pole do wpisywania tekstu chwytając za dolny prawy róg tego elementu. Element liniowo-blokowy.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2461538"/>
            <a:ext cx="18288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fieldset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służy do grupowania elementów &lt;input&gt;, &lt;label&gt;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Element blokowy.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Jeśli w elemencie &lt;fieldset&gt; umieścimy element &lt;legend&gt;, będą one razem współpracować. Fieldset ma domyślnie ustawioną ramkę, jeśli mamy &lt;legend&gt;, element ten będzie wpisany w ramkę.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88" y="3394363"/>
            <a:ext cx="78962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Tablica w HTML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&lt;table&gt; służy do przedstawienia danych w formie dwuwymiarowej tabeli. Tabela taka składa się z wierszy i kolumn.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&lt;table&gt; &lt;tr&gt; &lt;td&gt;</a:t>
            </a:r>
            <a:br>
              <a:rPr lang="pl"/>
            </a:br>
            <a:r>
              <a:rPr lang="pl"/>
              <a:t>&lt;th&gt;</a:t>
            </a:r>
            <a:br>
              <a:rPr lang="pl"/>
            </a:br>
            <a:r>
              <a:rPr lang="pl"/>
              <a:t>&lt;thead&gt;&lt;tbody&gt;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Atrybut border może nadać ramki tabelce.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2276513"/>
            <a:ext cx="3810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caption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Dodając element &lt;caption&gt; do tabeli, opisujemy jakie dane przedstawia tabela.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Na zdjęciu poniżej, &lt;caption&gt; to napis: “Color names and values”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13" y="2406763"/>
            <a:ext cx="43338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