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73af544f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73af544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73af544f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73af544f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73af544f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73af544f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0279df2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0279df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73af544f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73af544f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73af544f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73af544f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0279df2d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0279df2d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0279df2d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0279df2d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0279df2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0279df2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62996d6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62996d6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d73af544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d73af544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73af544f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73af544f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73af544f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73af544f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73af544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d73af544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73af544f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d73af544f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0279df2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0279df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d73af544f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d73af544f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Display flex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wrap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Decyduje czy </a:t>
            </a:r>
            <a:r>
              <a:rPr b="1" lang="pl"/>
              <a:t>flex items </a:t>
            </a:r>
            <a:r>
              <a:rPr lang="pl"/>
              <a:t>są zmuszone do bycia w jednej linii czy mogą być przenoszone (zawijane) do następnej jeśli nie mieszczą się w jednej linii.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Właściwości </a:t>
            </a:r>
            <a:r>
              <a:rPr b="1" lang="pl"/>
              <a:t>flex-wrap</a:t>
            </a:r>
            <a:r>
              <a:rPr lang="pl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nowrap</a:t>
            </a:r>
            <a:r>
              <a:rPr lang="pl"/>
              <a:t> - elementy zostają w jednej linii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wrap</a:t>
            </a:r>
            <a:r>
              <a:rPr lang="pl"/>
              <a:t> - elementy mogą być zawijane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wrap-reverse </a:t>
            </a:r>
            <a:r>
              <a:rPr lang="pl"/>
              <a:t>- tak jak wrap ale kolejność elementów jest odwrócona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justify content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Definiuje jak rozkładana jest przestrzeń</a:t>
            </a:r>
            <a:br>
              <a:rPr lang="pl"/>
            </a:br>
            <a:r>
              <a:rPr lang="pl"/>
              <a:t>pomiędzy </a:t>
            </a:r>
            <a:r>
              <a:rPr b="1" lang="pl"/>
              <a:t>flex items</a:t>
            </a:r>
            <a:r>
              <a:rPr lang="pl"/>
              <a:t> wzdłuż </a:t>
            </a:r>
            <a:r>
              <a:rPr b="1" lang="pl"/>
              <a:t>main-axis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 justify-content: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space-between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space-around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space-evenly</a:t>
            </a:r>
            <a:endParaRPr b="1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748" y="0"/>
            <a:ext cx="32102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 items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Kontroluje ułożenie </a:t>
            </a:r>
            <a:r>
              <a:rPr b="1" lang="pl"/>
              <a:t>flex items</a:t>
            </a:r>
            <a:r>
              <a:rPr lang="pl"/>
              <a:t> wzdłuż cross-axis.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 </a:t>
            </a:r>
            <a:r>
              <a:rPr b="1" lang="pl"/>
              <a:t>align-items</a:t>
            </a:r>
            <a:r>
              <a:rPr lang="pl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stretch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baseline</a:t>
            </a:r>
            <a:endParaRPr b="1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63" y="357175"/>
            <a:ext cx="347662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062" y="457249"/>
            <a:ext cx="7737875" cy="42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order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 początku </a:t>
            </a:r>
            <a:r>
              <a:rPr b="1" lang="pl"/>
              <a:t>flex items </a:t>
            </a:r>
            <a:r>
              <a:rPr lang="pl"/>
              <a:t>są ułożone zgodnie z tym jak je wpisaliśmy do pliku HTML. Dzięki </a:t>
            </a:r>
            <a:r>
              <a:rPr b="1" lang="pl"/>
              <a:t>order </a:t>
            </a:r>
            <a:r>
              <a:rPr lang="pl"/>
              <a:t>możemy zmienić kolejność wybranego </a:t>
            </a:r>
            <a:r>
              <a:rPr b="1" lang="pl"/>
              <a:t>flex-item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Wartość </a:t>
            </a:r>
            <a:r>
              <a:rPr b="1" lang="pl"/>
              <a:t>order </a:t>
            </a:r>
            <a:r>
              <a:rPr lang="pl"/>
              <a:t>to liczba całkowita reprezentująca numer w kolejności. Domyślna </a:t>
            </a:r>
            <a:r>
              <a:rPr lang="pl"/>
              <a:t>wartość</a:t>
            </a:r>
            <a:r>
              <a:rPr lang="pl"/>
              <a:t> dla </a:t>
            </a:r>
            <a:r>
              <a:rPr b="1" lang="pl"/>
              <a:t>flex item</a:t>
            </a:r>
            <a:r>
              <a:rPr lang="pl"/>
              <a:t> to 0.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align self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Nadpisuje wartość </a:t>
            </a:r>
            <a:r>
              <a:rPr b="1" lang="pl"/>
              <a:t>align-items</a:t>
            </a:r>
            <a:r>
              <a:rPr lang="pl"/>
              <a:t> dla konkretnego </a:t>
            </a:r>
            <a:r>
              <a:rPr b="1" lang="pl"/>
              <a:t>flex item</a:t>
            </a:r>
            <a:r>
              <a:rPr lang="pl"/>
              <a:t>. Przypisuje element wzdłuż </a:t>
            </a:r>
            <a:r>
              <a:rPr b="1" lang="pl"/>
              <a:t>cross axis</a:t>
            </a:r>
            <a:r>
              <a:rPr lang="pl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Wartości: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flex-start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flex-end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center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stretch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grow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Określa ile pozostałej przestrzeni w flex container powinno zostać przypisane to flex item.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flex-menu.html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Zadanie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pinterest-example.html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078"/>
            <a:ext cx="9144002" cy="484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Flexbox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Flexbox 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pozwala nam zmienić sposób wyświetlania naszych elementów, a korzystanie z niego jest całkiem proste, ponieważ aby użyć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flexbox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, musimy po prostu dodać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display: flex lub inline-flex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Nadając elementowi (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parent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display: flex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 tworzymy z niego </a:t>
            </a:r>
            <a:r>
              <a:rPr b="1" lang="pl" sz="1600" u="sng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 container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Dodając do elementu inne, zagnieżdżone elementy (</a:t>
            </a: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children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) stają się one </a:t>
            </a:r>
            <a:r>
              <a:rPr b="1" lang="pl" sz="1600" u="sng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 items</a:t>
            </a: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https://css-tricks.com/snippets/css/a-guide-to-flexbox/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0150" y="2924124"/>
            <a:ext cx="4110625" cy="22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flex container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Możemy zastosować różne właściwości (properties) dla flex container.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flex-direction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flex-wrap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justify-content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align-items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Właściwości flex item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Możemy zastosować różne właściwości (properties) do flex container.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order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flex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align-self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Dostępność w przeglądarkach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display: flex</a:t>
            </a:r>
            <a:r>
              <a:rPr lang="pl"/>
              <a:t>, działa dla większości przeglądarek bez zarzutu.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Wyjątkiem jest Internet Explorer, gdzie nadal występuje sporo błędów podczas używania display: flex.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axis vs. Cross Axis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Gdy działamy z </a:t>
            </a:r>
            <a:r>
              <a:rPr b="1" lang="pl"/>
              <a:t>flexboxem</a:t>
            </a:r>
            <a:r>
              <a:rPr lang="pl"/>
              <a:t>, mamy do czynienia z dwoma osiami: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main axis </a:t>
            </a:r>
            <a:r>
              <a:rPr lang="pl"/>
              <a:t>- oś główna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l"/>
              <a:t>cross axis</a:t>
            </a:r>
            <a:r>
              <a:rPr lang="pl"/>
              <a:t> - oś poprzeczna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/>
              <a:t>Main axis</a:t>
            </a:r>
            <a:r>
              <a:rPr lang="pl"/>
              <a:t> jest zdefiniowana przez właściwość </a:t>
            </a:r>
            <a:r>
              <a:rPr b="1" lang="pl"/>
              <a:t>flex-direction</a:t>
            </a:r>
            <a:r>
              <a:rPr lang="pl"/>
              <a:t>, a </a:t>
            </a:r>
            <a:r>
              <a:rPr b="1" lang="pl"/>
              <a:t>cross axis </a:t>
            </a:r>
            <a:r>
              <a:rPr lang="pl"/>
              <a:t>biegnie prostopadle do niej.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1" y="299425"/>
            <a:ext cx="6767226" cy="47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Flex direction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Może mieć 4 wartości:</a:t>
            </a:r>
            <a:endParaRPr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row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row-reverse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column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1D1F"/>
              </a:buClr>
              <a:buSzPts val="1600"/>
              <a:buFont typeface="Roboto"/>
              <a:buChar char="-"/>
            </a:pPr>
            <a:r>
              <a:rPr b="1" lang="pl" sz="1600">
                <a:solidFill>
                  <a:srgbClr val="1C1D1F"/>
                </a:solidFill>
                <a:latin typeface="Roboto"/>
                <a:ea typeface="Roboto"/>
                <a:cs typeface="Roboto"/>
                <a:sym typeface="Roboto"/>
              </a:rPr>
              <a:t>column-reverse</a:t>
            </a:r>
            <a:endParaRPr b="1" sz="1600">
              <a:solidFill>
                <a:srgbClr val="1C1D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700" y="445025"/>
            <a:ext cx="3058476" cy="9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0700" y="1501825"/>
            <a:ext cx="4495666" cy="90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3123525"/>
            <a:ext cx="4056749" cy="13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100" y="2842296"/>
            <a:ext cx="3337100" cy="16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