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a791780d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a791780d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a791780d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a791780d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a791780d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a791780d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b40b3fa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fb40b3fa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a791780d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a791780d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a791780d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a791780d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a791780d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a791780d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a791780d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a791780d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ad3ef678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ad3ef678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ad3ef67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ad3ef67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a791780d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a791780d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a791780d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a791780d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zellwk.com/blog/rem-vs-e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zellwk.com/blog/how-to-write-mobile-first-css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mozilla.org/en-US/docs/Web/CSS/Media_Queries/Using_media_queri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RWD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relative units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Odnoszą się do innej wielkości (np. rozmiaru czcionki czy viewportu). Zaletą takich jednostek jest to, że przy dobrym zaplanowaniu można sprawić, że rozmiar tekstu lub innych elementów będzie skalowalny w stosunku do wszystkiego innego na stronie.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Przykłady: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em / rem (dyskusja -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https://zellwk.com/blog/rem-vs-em/</a:t>
            </a:r>
            <a:r>
              <a:rPr lang="pl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vw / hv - 1% szerokości viewportu lub wysokości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lh - line height elementu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mobile first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Sposób, podejście do pisania kodu podczas tworzenia RWD layouts.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Polega na tworzeniu responsywnej strony, zaczynając od widoku dla wersji mobilnej, która potem jest dostosowywana do większych rozmiarów.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Ogólnie mówiąc: tworzymy stronę z stawiając użytkowników mobile na pierwszym miejscu, potem martwimy się o większe ekrany.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Odwrotnym sposobem jest taktyka desktop first.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Wybór należy do programisty.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https://zellwk.com/blog/how-to-write-mobile-first-css/</a:t>
            </a:r>
            <a:r>
              <a:rPr lang="pl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Konfiguracja HTML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Musimy </a:t>
            </a:r>
            <a:r>
              <a:rPr lang="pl"/>
              <a:t>się</a:t>
            </a:r>
            <a:r>
              <a:rPr lang="pl"/>
              <a:t> upewnić że mamy pewną ważną linijkę w &lt;head&gt; naszego dokumentu: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br>
              <a:rPr lang="pl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l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"viewport"</a:t>
            </a: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l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"width=device-width, initial-scale=1.0"</a:t>
            </a:r>
            <a:r>
              <a:rPr lang="pl" sz="10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lang="pl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lang="pl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l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Zadania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menu-rwd-mobile.html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menu-rwd-desktop.html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products-rwd.html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Responsive Web Design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Podejście do projektowania stron internetowych, którego celem jest tworzenie stron, które będą dobrze wyświetlały się na wszystkich rozmiarach i rozdzielczościach ekranu i będą użyteczne dla użytkownika.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Projektujemy strony na wiele urządzeń.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To zestaw dobrych praktyk używanych do tworzenia layoutu, który dostosuje się do każdego urządzenia. To nie jest osobna technologia.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Viewport</a:t>
            </a:r>
            <a:endParaRPr b="1"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Obszar okna przeglądarki, w którym widoczna jest treść naszej strony HTML.</a:t>
            </a:r>
            <a:br>
              <a:rPr lang="pl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pl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Często nie jest to ten sam rozmiar, co renderowana strona, w takim przypadku przeglądarka udostępnia przewijaki (scrollbars) dla użytkownika do przewijania strony żeby dotrzeć do treści.</a:t>
            </a:r>
            <a:br>
              <a:rPr lang="pl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lang="pl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pl" sz="18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Ważne pojęcie przy pracy nad responsywnością strony.</a:t>
            </a:r>
            <a:endParaRPr sz="18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Fluid images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Żeby zdjęcia były responsywne (dostosowywały się do różnych wielkości ekranu) i nie przekraczały szerokości viewportu mają ustawione max-width: 100%.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Obrazy takie zmniejszają się wraz ze zmniejszającym się rozmiarem ekranu ale powiększają się do momentu gdy ich szerokość zostanie osiągnięta.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Umożliwia to skalowanie obrazu w celu dopasowania się do jego zawartości.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media queries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Specjalne wyrażenia, które pozwalają stosować style do różnych media types lub różnych cech ekranów, na których wyświetlamy naszą stronę (np. rozmiar ekranu czy rozdzielczość ekranu)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Punkty, które określamy w media queries, to breakpoints.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https://developer.mozilla.org/en-US/docs/Web/CSS/Media_Queries/Using_media_queries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media types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15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Opisują kategorię urządzenia: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print  - wersja do druku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all - wszystkie</a:t>
            </a:r>
            <a:endParaRPr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8799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operatory logiczne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3587400"/>
            <a:ext cx="8520600" cy="15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Służą do tworzenia bardziej złożonych media queries: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and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not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only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/>
              <a:t>,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Przepis na media query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@media screen and (max-width: 48em) { …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@media print { …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@media screen, print { ….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@media only screen and (min-width: 20em) and (max-width: 40em) { …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@media all and (max-width: 360px) { …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@media (orientation: landscape) { … 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strategie wyboru breakpoints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Jedną ze strategii jest przyjrzenie się rozmiarom najczęściej używanych urządzeń: telefony komórkowe, tablety, laptopy, duże ekrany. I </a:t>
            </a:r>
            <a:r>
              <a:rPr lang="pl"/>
              <a:t>tworzenie</a:t>
            </a:r>
            <a:r>
              <a:rPr lang="pl"/>
              <a:t> przedziałów szerokości dla poszczególnych urządzeń. Np. większość telefonów ma od 300 do 500 pikseli czy tablety od 600 do 900 pikseli.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Inną strategią ustawienia breakpointów są punkty w których nasz projekt się psuje. Zaczynamy od mobile lub desktop, i przy zmniejszaniu/zwiększaniu rozdzielczości obserwujemy jak zachowuje się nasz projekt. Nie zastanawiamy się nad pikselami i urządzeniami.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breakpoints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Zależą od wielu czynników np. rozmiarów urządzeń, na których będzie wyświetlana strona.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Poniżej przykładowe breakpoints: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320px - 480px (30em) - </a:t>
            </a:r>
            <a:r>
              <a:rPr lang="pl"/>
              <a:t>mobile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481px - 768px (48em) - ipads, tablets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769px - 1024px (64em) - small screens and laptops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1025px - 1200px (75em) - desktops and large screens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1201 and more - extra large screens, TV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Używając breakpoints, najlepszą </a:t>
            </a:r>
            <a:r>
              <a:rPr lang="pl"/>
              <a:t>zalecaną</a:t>
            </a:r>
            <a:r>
              <a:rPr lang="pl"/>
              <a:t> praktyką jest używać relative units zamiast konkretnych liczb w pikselach.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