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33472cff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33472cff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33472cff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33472cff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33472cff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33472cff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33472cff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33472cff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33472cff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33472cff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33472cff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33472cff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492f27b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492f27b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32d1161c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032d1161c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32d1161c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32d1161c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33472cf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33472cf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33472cff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33472cff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33472cff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33472cff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33472cff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33472cff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33472cff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33472cff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33472cff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33472cff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etbootstrap.com/docs/5.3/components/buttons/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etbootstrap.com/docs/5.3/utilities/text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etbootstrap.com/docs/5.3/utilities/flex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etbootstrap.com/docs/5.3/forms/overview/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etbootstrap.com/docs/5.3/components/accordio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etbootstrap.com/docs/5.3/layout/containe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Bootstrap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Grid - kolumny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Bootstrap ma 12 kolumnowy grid oparty na flexbox. Układamy nasze treści w kolumny (col) i nadajemy im odpowiednie liczby: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col-6 - taka kolumna zajmie 6 jednostek z 12. Czyli pół przestrzeni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col-3 - taka kolumna zajmie 3 jednostki z 12 (12/3). Czyli ¼ przestrzeni.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col-1 - </a:t>
            </a:r>
            <a:r>
              <a:rPr lang="pl"/>
              <a:t>taka kolumna zajmie 1 jednostkę z 12 (12/1). Czyli 1/12 przestrzeni.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itd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grid.html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Margin i Padding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Możemy stosować specjalne klasy dla margin i padding: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p-5 - da padding dla wszystkich stron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px-5, py-5 - lewo/prawo lub góra/dół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pt-5, ps-5, pb-5, pe-5 - góra / lewo / dół / prawo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Analogicznie z marginem, tylko zamiast p dajemy 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Buttons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https://getbootstrap.com/docs/5.3/components/buttons/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13713"/>
            <a:ext cx="70104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text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Mamy różne klasy do stylowania tekstu: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https://getbootstrap.com/docs/5.3/utilities/text/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text.html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Flex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Można używać specjalnych klas do flexboxa.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https://getbootstrap.com/docs/5.3/utilities/flex/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flex.html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Forms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https://getbootstrap.com/docs/5.3/forms/overview/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highlight>
                  <a:schemeClr val="accent6"/>
                </a:highlight>
              </a:rPr>
              <a:t>forms.html</a:t>
            </a:r>
            <a:endParaRPr>
              <a:highlight>
                <a:schemeClr val="accent6"/>
              </a:highlight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1747" y="657375"/>
            <a:ext cx="2961275" cy="35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Specjalny skrypt żeby działała nam walidacja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l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(() </a:t>
            </a:r>
            <a:r>
              <a:rPr lang="pl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l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 strict"</a:t>
            </a: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l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Fetch all the forms we want to apply custom Bootstrap validation styles to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l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forms = document.querySelectorAll(</a:t>
            </a:r>
            <a:r>
              <a:rPr lang="pl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".needs-validation"</a:t>
            </a: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l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Loop over them and prevent submission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Array.from(forms).forEach((form) </a:t>
            </a:r>
            <a:r>
              <a:rPr lang="pl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form.addEventListener(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l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(event) </a:t>
            </a:r>
            <a:r>
              <a:rPr lang="pl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pl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(!form.checkValidity()) {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event.preventDefault();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event.stopPropagation();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}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form.classList.add(</a:t>
            </a:r>
            <a:r>
              <a:rPr lang="pl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"was-validated"</a:t>
            </a: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},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l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);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Font typeface="Arial"/>
              <a:buNone/>
            </a:pP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})();</a:t>
            </a:r>
            <a:endParaRPr sz="10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l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Oprócz tego musimy do &lt;form&gt; dać klasę “needs-validation”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 to jest bootstrap?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Narzędzie</a:t>
            </a:r>
            <a:br>
              <a:rPr lang="pl"/>
            </a:br>
            <a:r>
              <a:rPr lang="pl"/>
              <a:t>Framework (w przypadku bootstrapa - </a:t>
            </a:r>
            <a:r>
              <a:rPr lang="pl"/>
              <a:t>Szkielet do projektowania stron internetowych)</a:t>
            </a:r>
            <a:br>
              <a:rPr lang="pl"/>
            </a:br>
            <a:br>
              <a:rPr lang="pl"/>
            </a:br>
            <a:r>
              <a:rPr lang="pl"/>
              <a:t>Bootstrap to zestaw plików CSS lub JS, które mają już zdefiniowane różne komponenty, klasy, mechanizmy, które mają ułatwić nam pracę.</a:t>
            </a:r>
            <a:br>
              <a:rPr lang="pl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Pisany z podejściem mobile first.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Stworzony przez Twittera.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Czemu warto używać bootstrapa?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zwiększa prędkość tworzenia kodu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zapewnia responsywność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chroni przed powtarzalnością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zwiększa spójność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jest zgodny z wieloma przeglądarkami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Komponenty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https://getbootstrap.com/docs/5.3/components/accordion/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Niektóre z nich: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Card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Collapse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Modal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Navbar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Table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Wersja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Najnowsza wersja bootstrapa to wersja 5. Takiej będziemy używać. Ta wersja nie wspiera Internet Explorer.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Jeśli zależy nam na tej przeglądarce, używajmy wersji poprzedniej, czwartej.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Instalacja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Dodajemy CSS do sekcji &lt;head&gt;:</a:t>
            </a:r>
            <a:br>
              <a:rPr lang="pl"/>
            </a:br>
            <a:r>
              <a:rPr lang="pl" sz="9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&lt;link href="https://cdn.jsdelivr.net/npm/bootstrap@5.3.0-alpha1/dist/css/bootstrap.min.css" rel="stylesheet" integrity="sha384-GLhlTQ8iRABdZLl6O3oVMWSktQOp6b7In1Zl3/Jr59b6EGGoI1aFkw7cmDA6j6gD" crossorigin="anonymous"&gt;</a:t>
            </a:r>
            <a:endParaRPr sz="95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Dla pewności możemy też dodać plik JS: przed tagiem zamykającym &lt;/body&gt;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95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  &lt;script src="https://cdn.jsdelivr.net/npm/bootstrap@5.3.0-alpha1/dist/js/bootstrap.bundle.min.js" integrity="sha384-w76AqPfDkMBDXo30jS1Sgez6pr3x5MlQ1ZAGC+nuZB+EYdgRZgiwxhTBTkF7CXvN" crossorigin="anonymous"&gt;&lt;/script&gt;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Breakpoints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79145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Grid - siatka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Pozwala użytkownikom tworzyć responsywne układy stron.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Wykorzystujemy go aby zmieniać ułożenie elementów na stronie w zależności od rozmiaru ekranu jakiego używa użytkownik naszej strony.</a:t>
            </a:r>
            <a:br>
              <a:rPr lang="pl"/>
            </a:br>
            <a:br>
              <a:rPr lang="pl"/>
            </a:br>
            <a:r>
              <a:rPr lang="pl"/>
              <a:t>Będziemy korzystać z: container (kolor szary), row (kolor fioletowy) i col (kolor niebieski)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388" y="3369613"/>
            <a:ext cx="555307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Grid - container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Fundamentalny</a:t>
            </a:r>
            <a:r>
              <a:rPr lang="pl"/>
              <a:t> blok budujący Bootstrapa, który zawiera paddingi z lewej i prawej i </a:t>
            </a:r>
            <a:r>
              <a:rPr lang="pl"/>
              <a:t>dostosowuje</a:t>
            </a:r>
            <a:r>
              <a:rPr lang="pl"/>
              <a:t> się do rozmiaru urządzenia.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https://getbootstrap.com/docs/5.3/layout/containers/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