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22ba4fb0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22ba4fb0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22ba4fb0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22ba4fb0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22ba4fb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22ba4fb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22ba4fb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22ba4fb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22ba4fb0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22ba4fb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490386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490386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490386b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490386b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ass-lang.com/gui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ass-lang.com/inst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ass-lang.com/documentation/at-rules/mixi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ass-lang.com/documentation/at-rules/control/ea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SASS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Sass?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Sass (Syntatically Awesome Stylesheets) = CSS with super powers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Rozszerzenie do CSS (Preprocesor). Oferuje nam dodatkowe możliwości, które ułatwiają pisanie kodu.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Te możliwości to między innymi: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nesting, variables, mixins, loops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https://sass-lang.com/guide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Żeby móc używać Sassa, musimy zrobić kilka rzeczy: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zainstalować NodeJs (razem z nim npm)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 pomocą npm ściągnąć Sassa (npm install -g sass)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używać Sassa uruchamiając komendę:</a:t>
            </a:r>
            <a:br>
              <a:rPr lang="pl"/>
            </a:br>
            <a:r>
              <a:rPr lang="pl"/>
              <a:t>sass &lt;plik.scss&gt; &lt;plik.css&gt; - to polecenie weźmie istniejące plik .scss i przekonwertuje go na plik .css. Można dodać flagę --watch, żeby nie musieć odpalać tego polecenia za każdym razem gdy zmienimy plik .scss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https://sass-lang.com/install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Rozszerzenie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Pliki Sass zamiast rozszerzenia .css, mają rozszerzenie .scss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Nesting, Selector Nesting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8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Inaczej zagnieżdżanie selektorów.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nesting.scss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Variables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Sass pozwala tworzyć zmienne, podobnie jak Custom properties w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Bardziej rekomendowane są te CSS-owe.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Mixins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https://sass-lang.com/documentation/at-rules/mixin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mixin.scss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Loops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https://sass-lang.com/documentation/at-rules/control/each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loop.scss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