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6473C-0DEA-6A8E-F01E-9BF5E28013C4}" v="20" dt="2023-12-05T13:45:5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313"/>
  </p:normalViewPr>
  <p:slideViewPr>
    <p:cSldViewPr snapToGrid="0">
      <p:cViewPr varScale="1">
        <p:scale>
          <a:sx n="90" d="100"/>
          <a:sy n="9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6EE42-6CB3-0043-8F67-3ACE77F2F5BC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2A983-D6DD-9A4F-A2F3-F1A382E8FA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9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from all 3143 counties, but only use 3128 after cleaning null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2A983-D6DD-9A4F-A2F3-F1A382E8FA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56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</a:t>
            </a:r>
            <a:r>
              <a:rPr lang="en-CA" b="0" i="0" u="none" strike="noStrike" dirty="0">
                <a:effectLst/>
              </a:rPr>
              <a:t>ercent of people per county with access to fixed terrestrial broadband at speeds of 25 Mbps/3 Mbps as of the end of 2019 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2A983-D6DD-9A4F-A2F3-F1A382E8FA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7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2A983-D6DD-9A4F-A2F3-F1A382E8FA6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1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Mean squared error of </a:t>
            </a:r>
            <a:r>
              <a:rPr lang="en-CA" b="0" i="0" u="none" strike="noStrike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around 400 so this tells us the prediction is not accurate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2A983-D6DD-9A4F-A2F3-F1A382E8FA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41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E29-20AC-B0A8-2F18-8D3BA0087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C2211-AFE9-AB9B-10E8-2F0FCB0C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49D6-C9E7-BC0E-7806-EA2D568E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0AAE-CAC3-6011-52C1-85C92396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324F-FE42-9C16-D2AE-F6582A67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09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045C-074E-0E61-DDD6-1E23A461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6AB13-9F21-71E6-4217-BB11867B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F001-D18C-A9E8-A959-EC7E2DC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45B7-1A8C-3F10-F04D-1A5FD7C2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FF82-B537-DFE1-DE19-121304EA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73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6F1EB-9D83-FED6-0DE5-48839817C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31306-23A9-47C8-E411-063DFD57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E21A-9362-E675-668A-9FCF4EC9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EE59E-871C-E543-5BEB-B274DAEE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557F-BFFB-4F6E-E64F-C6355DC0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94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83E4-6393-D91E-7839-0FCAEC7D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D954-1794-2090-D5B1-504A2183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E586-688F-7808-59DF-1EBFBFEA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8792-9A3C-7A33-1B40-356EFB88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5C2A-6F10-B08E-D685-BAF5D38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98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02B9-5633-27A0-A301-73F46DB7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2360E-8075-B087-46FE-924C9608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A19C-ACDA-9700-A97E-843050CC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F785-39FF-9081-9A11-F8BA2155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63B4-BC21-2B6D-FC40-8C3F24E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9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C97A-6F7D-F92A-EF61-506A4CF8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7D18-FE24-9409-C504-F4A7A904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743F0-692A-5FE6-5536-A30CB2E85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7594-C9DA-88A0-AC10-6D4AD9F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B0E0-3CB2-54CE-C089-824A07D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7B0A6-6785-A60F-049D-A25A62D1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3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84BF-19BE-C5BF-FB41-3E0A488F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265C1-FCAE-EBFD-C7B5-79718004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C7957-92FF-BAE2-96DA-DBAF815F9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C68BF-F0FB-9B70-2467-998429A0F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96B24-B704-D52B-B458-745FD6D9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5DAB3-0616-77B9-55C9-4B8B6630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A732B-9F25-CD52-FD5B-98317F8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94FA6-C340-C2BD-B4A2-89FB184D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7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25E1-6531-E64F-323F-8A3A2869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CC91-E684-1671-0840-20872456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C898F-61B9-2C66-B45A-A3C35267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450C-EAEC-3C1A-E776-552897DB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26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3E45E-2778-3094-557B-E7E5A48A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05C1-6586-28D2-11F9-F0A7354C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076C-7016-1ED6-99FD-556D5A5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41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A652-902D-B542-42A3-D531FAD0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FA27-674B-E346-B201-CFF0C29F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14B52-103D-CB3F-E442-A702CF13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2E8D-C7B9-C93D-454A-A237C419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FF4E-9FBC-B905-3EF6-FB2424F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DD13-60D2-1997-5597-0838E3A6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41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0DA9-A009-CE43-B0F6-06C5E62C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58708-B9CC-3D6E-A6DD-FF8E10C7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5E75-AFE0-6801-7796-8E1CA9AD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F80C-BE19-D0E5-E8DE-55EAFB86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9F88F-A1A9-4303-5C46-E1BB02D3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40F52-75EF-3385-488B-EE5EC99A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3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E5B36-1AC4-DDA4-2E73-3A00C96D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B46D-C609-E9C7-95E3-6BE856A8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DCC6-811E-26DE-D39A-C52743335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7A84-C6E9-6C43-9AD3-B827B0A22F52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B9EE-D359-9212-A704-C6A379D82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77A8-FC39-DE40-8CA1-7DD93DBD1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0919-4791-044F-AECC-FDE6731A06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9E772-559C-8974-0802-714020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 dirty="0"/>
              <a:t>Broadband Availability Vs Poverty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0EF5-7F4F-75F7-E14A-39B303D9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 dirty="0"/>
              <a:t>Mackenzie Taylor 3740102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3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2F511-7130-0B02-79A1-4D0412B8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CA" sz="4000"/>
              <a:t>Hypothesis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7C3A-EFD0-941C-3391-955A739D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3200" dirty="0"/>
              <a:t>To test the correlation between poverty rate and the availability of broadband internet across the US.</a:t>
            </a:r>
          </a:p>
          <a:p>
            <a:endParaRPr lang="en-CA" sz="2200"/>
          </a:p>
          <a:p>
            <a:r>
              <a:rPr lang="en-CA" sz="3200" dirty="0"/>
              <a:t>H0: There is no significant correlation</a:t>
            </a:r>
            <a:endParaRPr lang="en-CA" sz="3200" dirty="0">
              <a:cs typeface="Calibri"/>
            </a:endParaRPr>
          </a:p>
          <a:p>
            <a:endParaRPr lang="en-CA" sz="3200" dirty="0">
              <a:cs typeface="Calibri"/>
            </a:endParaRPr>
          </a:p>
          <a:p>
            <a:r>
              <a:rPr lang="en-CA" sz="3200" dirty="0"/>
              <a:t>Ha: There is a significant correlation</a:t>
            </a:r>
            <a:endParaRPr lang="en-CA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9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F27F3-E0C8-54E0-BDC0-32C73A1E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CA" sz="4000"/>
              <a:t>What could this data say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A223-7549-E7B3-6F63-3C5D0A30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3200" dirty="0"/>
              <a:t>A negative correlation would suggest those in areas of higher poverty have less access to high-speed internet</a:t>
            </a:r>
            <a:endParaRPr lang="en-CA" sz="3200" dirty="0">
              <a:cs typeface="Calibri"/>
            </a:endParaRPr>
          </a:p>
          <a:p>
            <a:endParaRPr lang="en-CA" sz="3200" dirty="0">
              <a:cs typeface="Calibri"/>
            </a:endParaRPr>
          </a:p>
          <a:p>
            <a:r>
              <a:rPr lang="en-CA" sz="3200" dirty="0"/>
              <a:t>This could have an effect on people's education or employment with the world being much more dependent on working/learning from home</a:t>
            </a:r>
            <a:endParaRPr lang="en-CA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37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FA4F0-1753-CA2A-2F5B-C2E2B3AF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Poverty Rate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09AE-1761-C6D9-1DAC-0C547E5CF183}"/>
              </a:ext>
            </a:extLst>
          </p:cNvPr>
          <p:cNvSpPr txBox="1"/>
          <p:nvPr/>
        </p:nvSpPr>
        <p:spPr>
          <a:xfrm>
            <a:off x="6098406" y="6221378"/>
            <a:ext cx="4443154" cy="476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From United States Census Bureau, 2021</a:t>
            </a: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6AD10AD9-66A2-3FEB-2CB7-402723DB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9176"/>
          <a:stretch/>
        </p:blipFill>
        <p:spPr>
          <a:xfrm>
            <a:off x="4671943" y="447037"/>
            <a:ext cx="7298676" cy="56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F6E22-A7D8-6B7B-4544-4B34A936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Broadband Availability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B0978-A355-6289-DE96-5510B671E413}"/>
              </a:ext>
            </a:extLst>
          </p:cNvPr>
          <p:cNvSpPr txBox="1"/>
          <p:nvPr/>
        </p:nvSpPr>
        <p:spPr>
          <a:xfrm>
            <a:off x="6384451" y="6352223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Microsoft between 2019 and 2021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864A8B9A-B4B5-B3E0-01EF-1EA7C070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816" y="639992"/>
            <a:ext cx="6440424" cy="55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155E-CE41-B02D-0AE9-9325A8DC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CA" sz="3400"/>
              <a:t>Scatterplot of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20C7C08-82D5-2CBC-CF62-8EE6BF39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DF36035-76F5-EB43-ADF7-E4E584B9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841255"/>
            <a:ext cx="6440424" cy="51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5D475-1775-0834-FC87-1067B1A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55360-FE23-BACC-C57F-62392C6890A0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Used linear regression to try and predict the availability of broadband internet using poverty percentage as a predictor</a:t>
            </a:r>
          </a:p>
        </p:txBody>
      </p:sp>
      <p:pic>
        <p:nvPicPr>
          <p:cNvPr id="5" name="Content Placeholder 4" descr="A red line between blue dots&#10;&#10;Description automatically generated">
            <a:extLst>
              <a:ext uri="{FF2B5EF4-FFF2-40B4-BE49-F238E27FC236}">
                <a16:creationId xmlns:a16="http://schemas.microsoft.com/office/drawing/2014/main" id="{8A84B2DA-80ED-1E14-9658-8A9901DFF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5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670B-3219-45D6-E6BF-031B23FE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CA" sz="5400" dirty="0"/>
              <a:t>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6B1C-634B-A9A9-EF00-DB8BBE79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CA" dirty="0"/>
              <a:t>Weak negative correlation suggest those who are poorer have slightly less access to high-speed internet</a:t>
            </a:r>
          </a:p>
          <a:p>
            <a:r>
              <a:rPr lang="en-CA" dirty="0"/>
              <a:t>Using linear regression and poverty rate to predict broadband availability was not viable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72DF39F-EF2F-68DE-BE40-837419BD3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0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214</Words>
  <Application>Microsoft Macintosh PowerPoint</Application>
  <PresentationFormat>Widescreen</PresentationFormat>
  <Paragraphs>29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Broadband Availability Vs Poverty Rates</vt:lpstr>
      <vt:lpstr>Hypothesis</vt:lpstr>
      <vt:lpstr>What could this data say</vt:lpstr>
      <vt:lpstr>Poverty Rate Data</vt:lpstr>
      <vt:lpstr>Broadband Availability Data</vt:lpstr>
      <vt:lpstr>Scatterplot of the data</vt:lpstr>
      <vt:lpstr>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2704 Final</dc:title>
  <dc:creator>Taylor, Mackenzie</dc:creator>
  <cp:lastModifiedBy>Taylor, Mackenzie</cp:lastModifiedBy>
  <cp:revision>35</cp:revision>
  <dcterms:created xsi:type="dcterms:W3CDTF">2023-12-05T02:41:26Z</dcterms:created>
  <dcterms:modified xsi:type="dcterms:W3CDTF">2023-12-08T03:49:26Z</dcterms:modified>
</cp:coreProperties>
</file>