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1881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DEB4"/>
    <a:srgbClr val="00FACA"/>
    <a:srgbClr val="02B8F8"/>
    <a:srgbClr val="029AD0"/>
    <a:srgbClr val="0081E2"/>
    <a:srgbClr val="105BAC"/>
    <a:srgbClr val="0072C8"/>
    <a:srgbClr val="6196FF"/>
    <a:srgbClr val="11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E344D-3322-445F-8E1B-5650F9502D6F}" v="159" dt="2020-05-21T08:57:54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2FEA-921C-4BD8-9D05-05B1A044AB0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1D62B-8BDB-4DBF-856E-E5CA4A31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B27-D333-4B4B-8B54-3B954ABC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774E-C77C-4BA6-B8FC-61A96D03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BB52-E51B-495E-A0C6-FA99B141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BC5-C78F-4CF0-A85F-3CCCF5CF9673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EB59-1EB0-4D39-A97E-00237C6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000A-0721-440E-B89E-CB2F904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16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8F89-8F15-43D9-8D0B-E8FA4EAB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BF48-0074-4F33-9852-30779A27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CBF8-AFBB-4FD5-8F23-521D1399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B4C-3EDB-4FB0-8AA8-AD11138566B4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858F-8DF4-4899-97F7-19C61667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B6F5-B618-43EF-988C-470756B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14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8D038-02FB-4C3A-8804-204C20749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69FAC-A538-4491-8CE4-3F4A31F1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7683-94B3-44F3-8A80-6650B3AA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D1DA-F347-4254-B92F-5CCA913BC847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176F-FFF5-4945-A447-68DC3634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D628-D63D-421C-8263-EF295348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472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1D1D-C0D6-4E8F-AED9-F50AB962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982F-3F14-4B0A-993A-95979619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587D-62CC-4B44-957C-46B60E3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E394-2FC2-4409-A025-F3E15FEFD684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BEFE-9B52-41B7-BE74-52592A54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B10B-60FE-4FE6-8F20-11746BEB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A7D-CE9A-41AC-B28D-F3985F5E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8085B-C35C-449D-99E0-F41E9F3A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09F-676A-4675-96DF-55D82E4C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61A2-4F19-488D-81E4-14C371A46941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20C7-D20C-473C-9F28-319C06C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3187-CF51-4950-B902-A4A4FF75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77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A3D-8C04-4DF8-BD47-CF1BF1D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DA64-4D5A-42BD-832F-5CC208A85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34A37-A916-44A5-B317-8A7FC7C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A2BF-2E99-46C2-9D01-023C312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B66-BA44-4032-BE21-808E5C015BF9}" type="datetime1">
              <a:rPr lang="th-TH" smtClean="0"/>
              <a:t>03/06/63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A9CC-4BCC-4A23-8545-EA3F98F8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7D55-A1DC-4484-984C-48741FF7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96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8751-3569-4617-B2AD-ABC32F40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0645-6E88-478C-BE8E-4C8D9CC2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FF6B6-E192-4C4C-B718-4174A3B8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2C3B-28BE-4139-A418-0D33B27C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F8CD9-6093-495E-A257-AEA9D9C47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C3FB5-5454-412B-9C16-D45E190B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6625-9A48-4488-BFCA-A67B2ED2867F}" type="datetime1">
              <a:rPr lang="th-TH" smtClean="0"/>
              <a:t>03/06/63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F4B0A-6DCB-4E8C-8EFF-AABE3BF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45691-25F2-4E9E-AD79-BB030EDB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83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EB1-C6C9-4730-B6B7-FD6676A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49748-89D4-41E0-A7D2-44ABB04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DD2-52BD-4290-9957-32F77074F4CD}" type="datetime1">
              <a:rPr lang="th-TH" smtClean="0"/>
              <a:t>03/06/63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2D7-1386-4BFE-BF5C-90E2E84D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33D41-0F11-4363-BD21-708036F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71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A880E-A291-4090-B445-12607FE1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7A7D-A06C-4438-A82F-8B0BA85DF000}" type="datetime1">
              <a:rPr lang="th-TH" smtClean="0"/>
              <a:t>03/06/63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6D3A-698D-430F-BDD6-840CD321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9737-34D8-438B-B2DD-1BE095C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00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17F6-87BB-4A21-8909-316DBFC2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FE99-F227-48B4-A367-D9BDB0BF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2F07-0544-4936-A2D2-38E68875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E2EC-713C-447C-B620-36DD2603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E19-E4BB-4745-9CA8-C9BD1614A405}" type="datetime1">
              <a:rPr lang="th-TH" smtClean="0"/>
              <a:t>03/06/63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2CF7-6C5A-4CAA-8184-BECBE7AF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E3B-DF1E-46FD-9F75-DEA42654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66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F3E-FE06-45AB-A3BB-89A7DBD1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39574-3B92-492A-91AC-E72F6976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FB8D-6A3B-4171-8EC3-ECFDD0D5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2B29-E55E-498B-8F3F-B466C0D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C72E-FA37-45F0-988A-B7E586E2E6C0}" type="datetime1">
              <a:rPr lang="th-TH" smtClean="0"/>
              <a:t>03/06/63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C038-AD83-4F27-A8A2-6988E5C3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2F5A-779E-4B45-8F3D-1E21C9E7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6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11D6F-B565-44C6-A07D-1890419A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CB32F-8D78-45D6-B568-54C8886E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A9CA-CB14-424E-8138-D7F4F526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80D7-63CF-49C2-BB61-8AD550291E47}" type="datetime1">
              <a:rPr lang="th-TH" smtClean="0"/>
              <a:t>03/06/63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9FC0-8919-4A5B-B27C-E9E4E920A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C2D3-F1EF-4F34-B3F6-F5F377B4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7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2EA0E-A6D7-4982-A820-B14A3DF425BB}"/>
              </a:ext>
            </a:extLst>
          </p:cNvPr>
          <p:cNvSpPr txBox="1"/>
          <p:nvPr/>
        </p:nvSpPr>
        <p:spPr>
          <a:xfrm>
            <a:off x="4200525" y="2752725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 Slide : GC Initiative Project</a:t>
            </a:r>
            <a:endParaRPr lang="th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06BFB-9044-4A44-B255-B67F1FD0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4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7F1396B1-5970-4661-BBE8-0536B2B367F5}"/>
              </a:ext>
            </a:extLst>
          </p:cNvPr>
          <p:cNvSpPr/>
          <p:nvPr/>
        </p:nvSpPr>
        <p:spPr>
          <a:xfrm>
            <a:off x="1124294" y="764130"/>
            <a:ext cx="2658512" cy="1259885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144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CFCE32F5-F1FF-4D73-BE53-6CD87AE76361}"/>
              </a:ext>
            </a:extLst>
          </p:cNvPr>
          <p:cNvSpPr/>
          <p:nvPr/>
        </p:nvSpPr>
        <p:spPr>
          <a:xfrm>
            <a:off x="1124296" y="2141478"/>
            <a:ext cx="2658512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7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F94788A5-EF62-4668-A3E2-46813D276351}"/>
              </a:ext>
            </a:extLst>
          </p:cNvPr>
          <p:cNvSpPr/>
          <p:nvPr/>
        </p:nvSpPr>
        <p:spPr>
          <a:xfrm>
            <a:off x="1124296" y="2833357"/>
            <a:ext cx="2658512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5FB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0D0A95DD-34E5-4D97-A39A-1D46BBA98C11}"/>
              </a:ext>
            </a:extLst>
          </p:cNvPr>
          <p:cNvSpPr/>
          <p:nvPr/>
        </p:nvSpPr>
        <p:spPr>
          <a:xfrm>
            <a:off x="1124294" y="3529378"/>
            <a:ext cx="2658512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640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DDEE3-4DA5-4FF4-A742-B4B8C8DF83A7}"/>
              </a:ext>
            </a:extLst>
          </p:cNvPr>
          <p:cNvSpPr txBox="1"/>
          <p:nvPr/>
        </p:nvSpPr>
        <p:spPr>
          <a:xfrm>
            <a:off x="1361428" y="760305"/>
            <a:ext cx="10365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Project 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EFC1F-3DCA-4C65-995D-76B226544BCD}"/>
              </a:ext>
            </a:extLst>
          </p:cNvPr>
          <p:cNvSpPr txBox="1"/>
          <p:nvPr/>
        </p:nvSpPr>
        <p:spPr>
          <a:xfrm>
            <a:off x="1341898" y="2118500"/>
            <a:ext cx="94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Department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D3F00A-6B44-4A98-89F6-3A7982E66E79}"/>
              </a:ext>
            </a:extLst>
          </p:cNvPr>
          <p:cNvSpPr txBox="1"/>
          <p:nvPr/>
        </p:nvSpPr>
        <p:spPr>
          <a:xfrm>
            <a:off x="1379998" y="241283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585746-4B36-4C11-A68D-4B7A032B7891}"/>
              </a:ext>
            </a:extLst>
          </p:cNvPr>
          <p:cNvSpPr txBox="1"/>
          <p:nvPr/>
        </p:nvSpPr>
        <p:spPr>
          <a:xfrm>
            <a:off x="1341898" y="282706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F1D008-3A24-48B2-A701-C61BFB858201}"/>
              </a:ext>
            </a:extLst>
          </p:cNvPr>
          <p:cNvSpPr txBox="1"/>
          <p:nvPr/>
        </p:nvSpPr>
        <p:spPr>
          <a:xfrm>
            <a:off x="1354598" y="312139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F3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89ADFB-94F5-48D7-9948-2EB1ECAE472E}"/>
              </a:ext>
            </a:extLst>
          </p:cNvPr>
          <p:cNvGrpSpPr/>
          <p:nvPr/>
        </p:nvGrpSpPr>
        <p:grpSpPr>
          <a:xfrm>
            <a:off x="492435" y="2141478"/>
            <a:ext cx="728695" cy="576072"/>
            <a:chOff x="1820031" y="1391075"/>
            <a:chExt cx="728695" cy="576072"/>
          </a:xfrm>
          <a:solidFill>
            <a:srgbClr val="00A2E3"/>
          </a:solidFill>
        </p:grpSpPr>
        <p:sp>
          <p:nvSpPr>
            <p:cNvPr id="65" name="Arrow: Pentagon 64">
              <a:extLst>
                <a:ext uri="{FF2B5EF4-FFF2-40B4-BE49-F238E27FC236}">
                  <a16:creationId xmlns:a16="http://schemas.microsoft.com/office/drawing/2014/main" id="{CDE6F99F-567A-494A-9D13-0362F376B222}"/>
                </a:ext>
              </a:extLst>
            </p:cNvPr>
            <p:cNvSpPr/>
            <p:nvPr/>
          </p:nvSpPr>
          <p:spPr>
            <a:xfrm>
              <a:off x="1820031" y="1391075"/>
              <a:ext cx="728695" cy="576072"/>
            </a:xfrm>
            <a:prstGeom prst="homePlate">
              <a:avLst>
                <a:gd name="adj" fmla="val 29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D6F6B7-E9BA-424A-BAC0-61876AFAFA43}"/>
                </a:ext>
              </a:extLst>
            </p:cNvPr>
            <p:cNvSpPr txBox="1"/>
            <p:nvPr/>
          </p:nvSpPr>
          <p:spPr>
            <a:xfrm>
              <a:off x="1910964" y="1440656"/>
              <a:ext cx="49564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988F4D-7744-4BA7-8F94-46C0EE9C5D7D}"/>
              </a:ext>
            </a:extLst>
          </p:cNvPr>
          <p:cNvGrpSpPr/>
          <p:nvPr/>
        </p:nvGrpSpPr>
        <p:grpSpPr>
          <a:xfrm>
            <a:off x="492434" y="2833357"/>
            <a:ext cx="728695" cy="576072"/>
            <a:chOff x="1820030" y="1391075"/>
            <a:chExt cx="829579" cy="576072"/>
          </a:xfrm>
          <a:solidFill>
            <a:srgbClr val="5FB7A1"/>
          </a:solidFill>
        </p:grpSpPr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DC55704C-A727-47E7-B396-4C4F0B5BE2A6}"/>
                </a:ext>
              </a:extLst>
            </p:cNvPr>
            <p:cNvSpPr/>
            <p:nvPr/>
          </p:nvSpPr>
          <p:spPr>
            <a:xfrm>
              <a:off x="1820030" y="1391075"/>
              <a:ext cx="829579" cy="576072"/>
            </a:xfrm>
            <a:prstGeom prst="homePlate">
              <a:avLst>
                <a:gd name="adj" fmla="val 2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60CA43-2C7C-4F90-8020-9D8BCC6BA430}"/>
                </a:ext>
              </a:extLst>
            </p:cNvPr>
            <p:cNvSpPr txBox="1"/>
            <p:nvPr/>
          </p:nvSpPr>
          <p:spPr>
            <a:xfrm>
              <a:off x="1910964" y="1440656"/>
              <a:ext cx="495649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065028-9745-472E-8CD1-3AAE8C76A55A}"/>
              </a:ext>
            </a:extLst>
          </p:cNvPr>
          <p:cNvGrpSpPr/>
          <p:nvPr/>
        </p:nvGrpSpPr>
        <p:grpSpPr>
          <a:xfrm>
            <a:off x="492432" y="3529306"/>
            <a:ext cx="728695" cy="576072"/>
            <a:chOff x="1820030" y="1391075"/>
            <a:chExt cx="829579" cy="576072"/>
          </a:xfrm>
          <a:solidFill>
            <a:srgbClr val="89056C"/>
          </a:solidFill>
        </p:grpSpPr>
        <p:sp>
          <p:nvSpPr>
            <p:cNvPr id="71" name="Arrow: Pentagon 70">
              <a:extLst>
                <a:ext uri="{FF2B5EF4-FFF2-40B4-BE49-F238E27FC236}">
                  <a16:creationId xmlns:a16="http://schemas.microsoft.com/office/drawing/2014/main" id="{1F5F09F6-669D-471D-A85D-D2BB116DF879}"/>
                </a:ext>
              </a:extLst>
            </p:cNvPr>
            <p:cNvSpPr/>
            <p:nvPr/>
          </p:nvSpPr>
          <p:spPr>
            <a:xfrm>
              <a:off x="1820030" y="1391075"/>
              <a:ext cx="829579" cy="576072"/>
            </a:xfrm>
            <a:prstGeom prst="homePlate">
              <a:avLst>
                <a:gd name="adj" fmla="val 2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805E7-429B-4AA3-A91B-EB6A78AFE2CE}"/>
                </a:ext>
              </a:extLst>
            </p:cNvPr>
            <p:cNvSpPr txBox="1"/>
            <p:nvPr/>
          </p:nvSpPr>
          <p:spPr>
            <a:xfrm>
              <a:off x="1910964" y="1440656"/>
              <a:ext cx="49564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D8DE0FD-5DBF-4B77-AA98-CA100B9B7209}"/>
              </a:ext>
            </a:extLst>
          </p:cNvPr>
          <p:cNvSpPr txBox="1"/>
          <p:nvPr/>
        </p:nvSpPr>
        <p:spPr>
          <a:xfrm>
            <a:off x="1341896" y="3538706"/>
            <a:ext cx="137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Type of investment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7D61B3-EE70-44C7-A9AB-CC027FE0D20A}"/>
              </a:ext>
            </a:extLst>
          </p:cNvPr>
          <p:cNvSpPr txBox="1"/>
          <p:nvPr/>
        </p:nvSpPr>
        <p:spPr>
          <a:xfrm>
            <a:off x="1354596" y="3782239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F1</a:t>
            </a:r>
          </a:p>
        </p:txBody>
      </p:sp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327EA6DA-B84D-4711-98E7-C3B7BE5A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69342"/>
              </p:ext>
            </p:extLst>
          </p:nvPr>
        </p:nvGraphicFramePr>
        <p:xfrm>
          <a:off x="282866" y="5929529"/>
          <a:ext cx="11591631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4834">
                  <a:extLst>
                    <a:ext uri="{9D8B030D-6E8A-4147-A177-3AD203B41FA5}">
                      <a16:colId xmlns:a16="http://schemas.microsoft.com/office/drawing/2014/main" val="396840241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11515324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441304943"/>
                    </a:ext>
                  </a:extLst>
                </a:gridCol>
                <a:gridCol w="1665839">
                  <a:extLst>
                    <a:ext uri="{9D8B030D-6E8A-4147-A177-3AD203B41FA5}">
                      <a16:colId xmlns:a16="http://schemas.microsoft.com/office/drawing/2014/main" val="60492632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8229392"/>
                    </a:ext>
                  </a:extLst>
                </a:gridCol>
                <a:gridCol w="1674796">
                  <a:extLst>
                    <a:ext uri="{9D8B030D-6E8A-4147-A177-3AD203B41FA5}">
                      <a16:colId xmlns:a16="http://schemas.microsoft.com/office/drawing/2014/main" val="1291918689"/>
                    </a:ext>
                  </a:extLst>
                </a:gridCol>
                <a:gridCol w="1642842">
                  <a:extLst>
                    <a:ext uri="{9D8B030D-6E8A-4147-A177-3AD203B41FA5}">
                      <a16:colId xmlns:a16="http://schemas.microsoft.com/office/drawing/2014/main" val="277940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Disbursement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F16_6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1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Million THB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F17_6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3917"/>
                  </a:ext>
                </a:extLst>
              </a:tr>
            </a:tbl>
          </a:graphicData>
        </a:graphic>
      </p:graphicFrame>
      <p:graphicFrame>
        <p:nvGraphicFramePr>
          <p:cNvPr id="83" name="Table 83">
            <a:extLst>
              <a:ext uri="{FF2B5EF4-FFF2-40B4-BE49-F238E27FC236}">
                <a16:creationId xmlns:a16="http://schemas.microsoft.com/office/drawing/2014/main" id="{F2E328BD-733E-4498-AD95-FC126341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90188"/>
              </p:ext>
            </p:extLst>
          </p:nvPr>
        </p:nvGraphicFramePr>
        <p:xfrm>
          <a:off x="282865" y="5141756"/>
          <a:ext cx="11591629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5947">
                  <a:extLst>
                    <a:ext uri="{9D8B030D-6E8A-4147-A177-3AD203B41FA5}">
                      <a16:colId xmlns:a16="http://schemas.microsoft.com/office/drawing/2014/main" val="2590868634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2805233929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1949416735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943546195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3954485248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1210079011"/>
                    </a:ext>
                  </a:extLst>
                </a:gridCol>
                <a:gridCol w="1655947">
                  <a:extLst>
                    <a:ext uri="{9D8B030D-6E8A-4147-A177-3AD203B41FA5}">
                      <a16:colId xmlns:a16="http://schemas.microsoft.com/office/drawing/2014/main" val="186106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Investment </a:t>
                      </a:r>
                      <a:r>
                        <a:rPr lang="en-US" sz="1050" dirty="0"/>
                        <a:t>(M THB)*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Benefit </a:t>
                      </a:r>
                      <a:r>
                        <a:rPr lang="en-US" sz="1050" dirty="0"/>
                        <a:t>(M THB)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JFactor</a:t>
                      </a:r>
                      <a:r>
                        <a:rPr lang="en-US" sz="1400" dirty="0"/>
                        <a:t> </a:t>
                      </a:r>
                      <a:r>
                        <a:rPr lang="en-US" sz="1050" dirty="0"/>
                        <a:t>(%)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 IRR </a:t>
                      </a:r>
                      <a:r>
                        <a:rPr lang="en-US" sz="1050" dirty="0"/>
                        <a:t>(%)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NPV </a:t>
                      </a:r>
                      <a:r>
                        <a:rPr lang="en-US" sz="1050" dirty="0"/>
                        <a:t>(M THB)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Payback </a:t>
                      </a:r>
                      <a:r>
                        <a:rPr lang="en-US" sz="1050" dirty="0"/>
                        <a:t>(Year)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EBITDA  </a:t>
                      </a:r>
                      <a:r>
                        <a:rPr lang="en-US" sz="1050" dirty="0"/>
                        <a:t>(M THB)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F9_1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49424"/>
                  </a:ext>
                </a:extLst>
              </a:tr>
            </a:tbl>
          </a:graphicData>
        </a:graphic>
      </p:graphicFrame>
      <p:sp>
        <p:nvSpPr>
          <p:cNvPr id="89" name="Rectangle 2">
            <a:extLst>
              <a:ext uri="{FF2B5EF4-FFF2-40B4-BE49-F238E27FC236}">
                <a16:creationId xmlns:a16="http://schemas.microsoft.com/office/drawing/2014/main" id="{17A2D493-947A-42FD-9229-F237F6BD5384}"/>
              </a:ext>
            </a:extLst>
          </p:cNvPr>
          <p:cNvSpPr/>
          <p:nvPr/>
        </p:nvSpPr>
        <p:spPr>
          <a:xfrm>
            <a:off x="1124294" y="4225255"/>
            <a:ext cx="2658512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A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F709D0-3226-4F5A-B449-F45432DF0B2B}"/>
              </a:ext>
            </a:extLst>
          </p:cNvPr>
          <p:cNvGrpSpPr/>
          <p:nvPr/>
        </p:nvGrpSpPr>
        <p:grpSpPr>
          <a:xfrm>
            <a:off x="492432" y="4225183"/>
            <a:ext cx="728695" cy="576072"/>
            <a:chOff x="1820030" y="1391075"/>
            <a:chExt cx="829579" cy="576072"/>
          </a:xfrm>
          <a:solidFill>
            <a:srgbClr val="FFAA19"/>
          </a:solidFill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420F17D4-0042-4484-A0F7-9B9191FA5D93}"/>
                </a:ext>
              </a:extLst>
            </p:cNvPr>
            <p:cNvSpPr/>
            <p:nvPr/>
          </p:nvSpPr>
          <p:spPr>
            <a:xfrm>
              <a:off x="1820030" y="1391075"/>
              <a:ext cx="829579" cy="576072"/>
            </a:xfrm>
            <a:prstGeom prst="homePlate">
              <a:avLst>
                <a:gd name="adj" fmla="val 2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B1E2CC-A014-436E-9B6E-64723A2ED570}"/>
                </a:ext>
              </a:extLst>
            </p:cNvPr>
            <p:cNvSpPr txBox="1"/>
            <p:nvPr/>
          </p:nvSpPr>
          <p:spPr>
            <a:xfrm>
              <a:off x="1910964" y="1440656"/>
              <a:ext cx="49564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811C7AF-D9DF-4242-9333-D3B6BC893985}"/>
              </a:ext>
            </a:extLst>
          </p:cNvPr>
          <p:cNvSpPr txBox="1"/>
          <p:nvPr/>
        </p:nvSpPr>
        <p:spPr>
          <a:xfrm>
            <a:off x="1341896" y="4234583"/>
            <a:ext cx="122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Project Schedule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AEA93C-6B8B-4224-B1C2-36569F062F3F}"/>
              </a:ext>
            </a:extLst>
          </p:cNvPr>
          <p:cNvSpPr txBox="1"/>
          <p:nvPr/>
        </p:nvSpPr>
        <p:spPr>
          <a:xfrm>
            <a:off x="1354596" y="4478116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F14_F15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E22175-313B-49CC-8944-DAFA60305F4B}"/>
              </a:ext>
            </a:extLst>
          </p:cNvPr>
          <p:cNvSpPr txBox="1"/>
          <p:nvPr/>
        </p:nvSpPr>
        <p:spPr>
          <a:xfrm>
            <a:off x="4068814" y="56594"/>
            <a:ext cx="995465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DFE7797-FABC-4949-B9F6-870490AF3E37}"/>
              </a:ext>
            </a:extLst>
          </p:cNvPr>
          <p:cNvSpPr txBox="1"/>
          <p:nvPr/>
        </p:nvSpPr>
        <p:spPr>
          <a:xfrm>
            <a:off x="4068814" y="1294525"/>
            <a:ext cx="69179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Scope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879926D-6DCD-41A3-B7EB-2C8EC02D2490}"/>
              </a:ext>
            </a:extLst>
          </p:cNvPr>
          <p:cNvSpPr txBox="1"/>
          <p:nvPr/>
        </p:nvSpPr>
        <p:spPr>
          <a:xfrm>
            <a:off x="4068814" y="2508322"/>
            <a:ext cx="803618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Reason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1E85B8-7A9C-437C-9C9B-34DE7B391106}"/>
              </a:ext>
            </a:extLst>
          </p:cNvPr>
          <p:cNvSpPr txBox="1"/>
          <p:nvPr/>
        </p:nvSpPr>
        <p:spPr>
          <a:xfrm>
            <a:off x="4068814" y="3756473"/>
            <a:ext cx="17615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Key Success Factor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8C34DD-C5E9-41FB-9D5C-22E2146E0919}"/>
              </a:ext>
            </a:extLst>
          </p:cNvPr>
          <p:cNvSpPr txBox="1"/>
          <p:nvPr/>
        </p:nvSpPr>
        <p:spPr>
          <a:xfrm>
            <a:off x="419274" y="4796965"/>
            <a:ext cx="611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*Note: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6311CC0-8325-4DCD-B0C8-63A700816B99}"/>
              </a:ext>
            </a:extLst>
          </p:cNvPr>
          <p:cNvGrpSpPr/>
          <p:nvPr/>
        </p:nvGrpSpPr>
        <p:grpSpPr>
          <a:xfrm>
            <a:off x="492432" y="764130"/>
            <a:ext cx="728695" cy="1278453"/>
            <a:chOff x="1820030" y="1391075"/>
            <a:chExt cx="829579" cy="576072"/>
          </a:xfrm>
          <a:solidFill>
            <a:srgbClr val="105BAC"/>
          </a:solidFill>
        </p:grpSpPr>
        <p:sp>
          <p:nvSpPr>
            <p:cNvPr id="122" name="Arrow: Pentagon 121">
              <a:extLst>
                <a:ext uri="{FF2B5EF4-FFF2-40B4-BE49-F238E27FC236}">
                  <a16:creationId xmlns:a16="http://schemas.microsoft.com/office/drawing/2014/main" id="{3BC8EA28-6ACF-4884-919D-C0BC072BB4AC}"/>
                </a:ext>
              </a:extLst>
            </p:cNvPr>
            <p:cNvSpPr/>
            <p:nvPr/>
          </p:nvSpPr>
          <p:spPr>
            <a:xfrm>
              <a:off x="1820030" y="1391075"/>
              <a:ext cx="829579" cy="576072"/>
            </a:xfrm>
            <a:prstGeom prst="homePlate">
              <a:avLst>
                <a:gd name="adj" fmla="val 224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8B61244-B21E-4253-B022-7C72F0C4E34C}"/>
                </a:ext>
              </a:extLst>
            </p:cNvPr>
            <p:cNvSpPr txBox="1"/>
            <p:nvPr/>
          </p:nvSpPr>
          <p:spPr>
            <a:xfrm>
              <a:off x="1910964" y="1558754"/>
              <a:ext cx="564269" cy="225468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F51BC-3DD7-4A3E-85EA-21B2D89FC1E7}"/>
              </a:ext>
            </a:extLst>
          </p:cNvPr>
          <p:cNvSpPr txBox="1"/>
          <p:nvPr/>
        </p:nvSpPr>
        <p:spPr>
          <a:xfrm>
            <a:off x="2088111" y="496620"/>
            <a:ext cx="91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Project ID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DDDBEE-26A1-4EB2-8A3F-5408FDDE61B2}"/>
              </a:ext>
            </a:extLst>
          </p:cNvPr>
          <p:cNvSpPr txBox="1"/>
          <p:nvPr/>
        </p:nvSpPr>
        <p:spPr>
          <a:xfrm>
            <a:off x="2935846" y="496620"/>
            <a:ext cx="152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F20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5F7AFD-A123-4A6B-9DFB-AFADD4A1B10A}"/>
              </a:ext>
            </a:extLst>
          </p:cNvPr>
          <p:cNvSpPr txBox="1"/>
          <p:nvPr/>
        </p:nvSpPr>
        <p:spPr>
          <a:xfrm>
            <a:off x="1399528" y="1007752"/>
            <a:ext cx="238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45293B-D217-4E6E-BBAC-B6EC6AA9E987}"/>
              </a:ext>
            </a:extLst>
          </p:cNvPr>
          <p:cNvSpPr/>
          <p:nvPr/>
        </p:nvSpPr>
        <p:spPr>
          <a:xfrm>
            <a:off x="4065899" y="447263"/>
            <a:ext cx="7552944" cy="885139"/>
          </a:xfrm>
          <a:prstGeom prst="roundRect">
            <a:avLst>
              <a:gd name="adj" fmla="val 14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6DE795-EF3B-4340-AA3F-67FA59891CE2}"/>
              </a:ext>
            </a:extLst>
          </p:cNvPr>
          <p:cNvSpPr/>
          <p:nvPr/>
        </p:nvSpPr>
        <p:spPr>
          <a:xfrm>
            <a:off x="4065899" y="2868735"/>
            <a:ext cx="7552944" cy="885139"/>
          </a:xfrm>
          <a:prstGeom prst="roundRect">
            <a:avLst>
              <a:gd name="adj" fmla="val 14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F191393-F7A8-44C0-9C9A-0A861E0605FB}"/>
              </a:ext>
            </a:extLst>
          </p:cNvPr>
          <p:cNvSpPr/>
          <p:nvPr/>
        </p:nvSpPr>
        <p:spPr>
          <a:xfrm>
            <a:off x="4065899" y="4112482"/>
            <a:ext cx="7552944" cy="885139"/>
          </a:xfrm>
          <a:prstGeom prst="roundRect">
            <a:avLst>
              <a:gd name="adj" fmla="val 14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New Table">
            <a:extLst>
              <a:ext uri="{FF2B5EF4-FFF2-40B4-BE49-F238E27FC236}">
                <a16:creationId xmlns:a16="http://schemas.microsoft.com/office/drawing/2014/main" id="{AD0CCD32-7FE4-4116-9C0C-3AC922E1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50742"/>
              </p:ext>
            </p:extLst>
          </p:nvPr>
        </p:nvGraphicFramePr>
        <p:xfrm>
          <a:off x="4249724" y="442777"/>
          <a:ext cx="7302506" cy="79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205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1200" b="0" i="0" u="none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</a:t>
                      </a:r>
                    </a:p>
                  </a:txBody>
                  <a:tcPr marL="0" marR="0" marT="0" marB="25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New Table">
            <a:extLst>
              <a:ext uri="{FF2B5EF4-FFF2-40B4-BE49-F238E27FC236}">
                <a16:creationId xmlns:a16="http://schemas.microsoft.com/office/drawing/2014/main" id="{0E378450-5E04-4F8E-9B2F-64BBCBEA1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898"/>
              </p:ext>
            </p:extLst>
          </p:nvPr>
        </p:nvGraphicFramePr>
        <p:xfrm>
          <a:off x="4249724" y="2859592"/>
          <a:ext cx="5284864" cy="79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F7</a:t>
                      </a:r>
                    </a:p>
                  </a:txBody>
                  <a:tcPr marL="0" marR="0" marT="0" marB="25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New Table">
            <a:extLst>
              <a:ext uri="{FF2B5EF4-FFF2-40B4-BE49-F238E27FC236}">
                <a16:creationId xmlns:a16="http://schemas.microsoft.com/office/drawing/2014/main" id="{30D89204-225F-4368-B181-004CA363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311"/>
              </p:ext>
            </p:extLst>
          </p:nvPr>
        </p:nvGraphicFramePr>
        <p:xfrm>
          <a:off x="4249724" y="4103120"/>
          <a:ext cx="7302506" cy="79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F13</a:t>
                      </a:r>
                    </a:p>
                  </a:txBody>
                  <a:tcPr marL="0" marR="0" marT="0" marB="25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C3C1A-D694-4AEE-B46D-DE5E735C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772" y="6488646"/>
            <a:ext cx="2743200" cy="365125"/>
          </a:xfrm>
        </p:spPr>
        <p:txBody>
          <a:bodyPr/>
          <a:lstStyle/>
          <a:p>
            <a:fld id="{81BF953C-DFB4-44D1-B8A5-FD246B71FE9E}" type="slidenum">
              <a:rPr lang="th-TH" sz="1400" b="1" smtClean="0">
                <a:solidFill>
                  <a:schemeClr val="tx1"/>
                </a:solidFill>
              </a:rPr>
              <a:t>2</a:t>
            </a:fld>
            <a:endParaRPr lang="th-TH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A8EEEF-7531-4667-BD83-0D0DFDA26C5A}"/>
              </a:ext>
            </a:extLst>
          </p:cNvPr>
          <p:cNvSpPr/>
          <p:nvPr/>
        </p:nvSpPr>
        <p:spPr>
          <a:xfrm>
            <a:off x="4065899" y="1649710"/>
            <a:ext cx="7552944" cy="885139"/>
          </a:xfrm>
          <a:prstGeom prst="roundRect">
            <a:avLst>
              <a:gd name="adj" fmla="val 14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New Table">
            <a:extLst>
              <a:ext uri="{FF2B5EF4-FFF2-40B4-BE49-F238E27FC236}">
                <a16:creationId xmlns:a16="http://schemas.microsoft.com/office/drawing/2014/main" id="{921F6CF5-C6B4-43CF-B295-5EA90F5F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11220"/>
              </p:ext>
            </p:extLst>
          </p:nvPr>
        </p:nvGraphicFramePr>
        <p:xfrm>
          <a:off x="4249724" y="1637250"/>
          <a:ext cx="7302506" cy="79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</a:t>
                      </a:r>
                    </a:p>
                  </a:txBody>
                  <a:tcPr marL="0" marR="0" marT="0" marB="25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2">
            <a:extLst>
              <a:ext uri="{FF2B5EF4-FFF2-40B4-BE49-F238E27FC236}">
                <a16:creationId xmlns:a16="http://schemas.microsoft.com/office/drawing/2014/main" id="{BD90D1E4-97B2-4607-83AA-585842E6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3" y="87896"/>
            <a:ext cx="1716233" cy="6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5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96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Mayura A &lt;F-MA-BG/4514&gt;</dc:creator>
  <cp:lastModifiedBy>Teranai Leelawiwat</cp:lastModifiedBy>
  <cp:revision>66</cp:revision>
  <dcterms:created xsi:type="dcterms:W3CDTF">2020-01-23T07:46:04Z</dcterms:created>
  <dcterms:modified xsi:type="dcterms:W3CDTF">2020-06-03T08:33:10Z</dcterms:modified>
</cp:coreProperties>
</file>