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874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2B27-D333-4B4B-8B54-3B954ABC3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6774E-C77C-4BA6-B8FC-61A96D034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6BB52-E51B-495E-A0C6-FA99B141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25D-15AA-4A0F-82CB-71D930F566D4}" type="datetimeFigureOut">
              <a:rPr lang="th-TH" smtClean="0"/>
              <a:t>08/05/63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CEB59-1EB0-4D39-A97E-00237C6C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7000A-0721-440E-B89E-CB2F9047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160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8F89-8F15-43D9-8D0B-E8FA4EAB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2BF48-0074-4F33-9852-30779A278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1CBF8-AFBB-4FD5-8F23-521D1399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25D-15AA-4A0F-82CB-71D930F566D4}" type="datetimeFigureOut">
              <a:rPr lang="th-TH" smtClean="0"/>
              <a:t>08/05/63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858F-8DF4-4899-97F7-19C61667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1B6F5-B618-43EF-988C-470756BB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147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8D038-02FB-4C3A-8804-204C20749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69FAC-A538-4491-8CE4-3F4A31F1F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7683-94B3-44F3-8A80-6650B3AA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25D-15AA-4A0F-82CB-71D930F566D4}" type="datetimeFigureOut">
              <a:rPr lang="th-TH" smtClean="0"/>
              <a:t>08/05/63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176F-FFF5-4945-A447-68DC3634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D628-D63D-421C-8263-EF295348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472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1D1D-C0D6-4E8F-AED9-F50AB962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982F-3F14-4B0A-993A-95979619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587D-62CC-4B44-957C-46B60E3E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25D-15AA-4A0F-82CB-71D930F566D4}" type="datetimeFigureOut">
              <a:rPr lang="th-TH" smtClean="0"/>
              <a:t>08/05/63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BEFE-9B52-41B7-BE74-52592A54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B10B-60FE-4FE6-8F20-11746BEB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00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8A7D-CE9A-41AC-B28D-F3985F5E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8085B-C35C-449D-99E0-F41E9F3A4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109F-676A-4675-96DF-55D82E4C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25D-15AA-4A0F-82CB-71D930F566D4}" type="datetimeFigureOut">
              <a:rPr lang="th-TH" smtClean="0"/>
              <a:t>08/05/63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20C7-D20C-473C-9F28-319C06CB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E3187-CF51-4950-B902-A4A4FF75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777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4A3D-8C04-4DF8-BD47-CF1BF1D7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DA64-4D5A-42BD-832F-5CC208A85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34A37-A916-44A5-B317-8A7FC7C4C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2A2BF-2E99-46C2-9D01-023C312C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25D-15AA-4A0F-82CB-71D930F566D4}" type="datetimeFigureOut">
              <a:rPr lang="th-TH" smtClean="0"/>
              <a:t>08/05/63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AA9CC-4BCC-4A23-8545-EA3F98F8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E7D55-A1DC-4484-984C-48741FF7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968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8751-3569-4617-B2AD-ABC32F40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D0645-6E88-478C-BE8E-4C8D9CC25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FF6B6-E192-4C4C-B718-4174A3B8E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12C3B-28BE-4139-A418-0D33B27C4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F8CD9-6093-495E-A257-AEA9D9C47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C3FB5-5454-412B-9C16-D45E190B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25D-15AA-4A0F-82CB-71D930F566D4}" type="datetimeFigureOut">
              <a:rPr lang="th-TH" smtClean="0"/>
              <a:t>08/05/63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F4B0A-6DCB-4E8C-8EFF-AABE3BF1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45691-25F2-4E9E-AD79-BB030EDB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830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CEB1-C6C9-4730-B6B7-FD6676AA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49748-89D4-41E0-A7D2-44ABB04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25D-15AA-4A0F-82CB-71D930F566D4}" type="datetimeFigureOut">
              <a:rPr lang="th-TH" smtClean="0"/>
              <a:t>08/05/63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212D7-1386-4BFE-BF5C-90E2E84D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33D41-0F11-4363-BD21-708036FD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718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A880E-A291-4090-B445-12607FE1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25D-15AA-4A0F-82CB-71D930F566D4}" type="datetimeFigureOut">
              <a:rPr lang="th-TH" smtClean="0"/>
              <a:t>08/05/63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C6D3A-698D-430F-BDD6-840CD321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69737-34D8-438B-B2DD-1BE095C0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003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17F6-87BB-4A21-8909-316DBFC2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FE99-F227-48B4-A367-D9BDB0BF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12F07-0544-4936-A2D2-38E688756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FE2EC-713C-447C-B620-36DD2603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25D-15AA-4A0F-82CB-71D930F566D4}" type="datetimeFigureOut">
              <a:rPr lang="th-TH" smtClean="0"/>
              <a:t>08/05/63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62CF7-6C5A-4CAA-8184-BECBE7AF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D7E3B-DF1E-46FD-9F75-DEA42654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661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5F3E-FE06-45AB-A3BB-89A7DBD1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39574-3B92-492A-91AC-E72F69761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BFB8D-6A3B-4171-8EC3-ECFDD0D5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82B29-E55E-498B-8F3F-B466C0D1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25D-15AA-4A0F-82CB-71D930F566D4}" type="datetimeFigureOut">
              <a:rPr lang="th-TH" smtClean="0"/>
              <a:t>08/05/63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C038-AD83-4F27-A8A2-6988E5C3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2F5A-779E-4B45-8F3D-1E21C9E7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676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11D6F-B565-44C6-A07D-1890419A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CB32F-8D78-45D6-B568-54C8886E6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0A9CA-CB14-424E-8138-D7F4F5269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2525D-15AA-4A0F-82CB-71D930F566D4}" type="datetimeFigureOut">
              <a:rPr lang="th-TH" smtClean="0"/>
              <a:t>08/05/63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9FC0-8919-4A5B-B27C-E9E4E920A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5C2D3-F1EF-4F34-B3F6-F5F377B43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953C-DFB4-44D1-B8A5-FD246B71FE9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374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52EA0E-A6D7-4982-A820-B14A3DF425BB}"/>
              </a:ext>
            </a:extLst>
          </p:cNvPr>
          <p:cNvSpPr txBox="1"/>
          <p:nvPr/>
        </p:nvSpPr>
        <p:spPr>
          <a:xfrm>
            <a:off x="4200525" y="2752725"/>
            <a:ext cx="451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BG Slide : GC Initiative Project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0942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B1D06A-C5A2-4320-A676-28FC9D7E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46E7-F36A-4CE3-9FF2-E5D47A69B70F}" type="slidenum">
              <a:rPr lang="en-US" smtClean="0"/>
              <a:t>2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AA88D6-B7C5-466F-BC4A-EDEAF5407494}"/>
              </a:ext>
            </a:extLst>
          </p:cNvPr>
          <p:cNvSpPr/>
          <p:nvPr/>
        </p:nvSpPr>
        <p:spPr>
          <a:xfrm>
            <a:off x="1662527" y="6425809"/>
            <a:ext cx="1809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F20</a:t>
            </a:r>
          </a:p>
        </p:txBody>
      </p:sp>
      <p:graphicFrame>
        <p:nvGraphicFramePr>
          <p:cNvPr id="66" name="New Table">
            <a:extLst>
              <a:ext uri="{FF2B5EF4-FFF2-40B4-BE49-F238E27FC236}">
                <a16:creationId xmlns:a16="http://schemas.microsoft.com/office/drawing/2014/main" id="{A06DD781-1102-4784-90CA-EFDD92F97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85399"/>
              </p:ext>
            </p:extLst>
          </p:nvPr>
        </p:nvGraphicFramePr>
        <p:xfrm>
          <a:off x="1829307" y="687330"/>
          <a:ext cx="8880914" cy="3781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{F2DE63D5-997A-4646-A377-4702673A728D}</a:tableStyleId>
              </a:tblPr>
              <a:tblGrid>
                <a:gridCol w="888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112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 i="0" u="none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rPr lang="en-US" sz="1600" u="none" dirty="0"/>
                        <a:t>F4</a:t>
                      </a:r>
                      <a:endParaRPr lang="en-US" sz="1600" b="1" i="0" u="non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New Table">
            <a:extLst>
              <a:ext uri="{FF2B5EF4-FFF2-40B4-BE49-F238E27FC236}">
                <a16:creationId xmlns:a16="http://schemas.microsoft.com/office/drawing/2014/main" id="{29832BCA-0F98-439E-BBD9-B696D3396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280777"/>
              </p:ext>
            </p:extLst>
          </p:nvPr>
        </p:nvGraphicFramePr>
        <p:xfrm>
          <a:off x="3341044" y="1124744"/>
          <a:ext cx="7351511" cy="782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1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836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1200" b="0" i="0" u="none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rPr lang="en-US" sz="1200" b="0" i="0" u="none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F5</a:t>
                      </a:r>
                    </a:p>
                  </a:txBody>
                  <a:tcPr marL="0" marR="0" marT="0" marB="25400" anchor="ctr">
                    <a:solidFill>
                      <a:srgbClr val="AD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New Table">
            <a:extLst>
              <a:ext uri="{FF2B5EF4-FFF2-40B4-BE49-F238E27FC236}">
                <a16:creationId xmlns:a16="http://schemas.microsoft.com/office/drawing/2014/main" id="{001A6320-67B9-4425-BAEE-3FAD32121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28665"/>
              </p:ext>
            </p:extLst>
          </p:nvPr>
        </p:nvGraphicFramePr>
        <p:xfrm>
          <a:off x="3341044" y="1971076"/>
          <a:ext cx="7351519" cy="775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1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53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F6</a:t>
                      </a:r>
                    </a:p>
                  </a:txBody>
                  <a:tcPr marL="0" marR="0" marT="0" marB="25400" anchor="ctr">
                    <a:solidFill>
                      <a:srgbClr val="AD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New Table">
            <a:extLst>
              <a:ext uri="{FF2B5EF4-FFF2-40B4-BE49-F238E27FC236}">
                <a16:creationId xmlns:a16="http://schemas.microsoft.com/office/drawing/2014/main" id="{392CAB0F-BCBE-4F6F-A133-B9740DA99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74939"/>
              </p:ext>
            </p:extLst>
          </p:nvPr>
        </p:nvGraphicFramePr>
        <p:xfrm>
          <a:off x="3341044" y="2819391"/>
          <a:ext cx="7351519" cy="968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1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8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F7</a:t>
                      </a:r>
                    </a:p>
                  </a:txBody>
                  <a:tcPr marL="0" marR="0" marT="0" marB="25400" anchor="ctr">
                    <a:solidFill>
                      <a:srgbClr val="AD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New Table" descr="195iT1">
            <a:extLst>
              <a:ext uri="{FF2B5EF4-FFF2-40B4-BE49-F238E27FC236}">
                <a16:creationId xmlns:a16="http://schemas.microsoft.com/office/drawing/2014/main" id="{7ACC4068-EADC-432E-8AAE-73713FB6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22842"/>
              </p:ext>
            </p:extLst>
          </p:nvPr>
        </p:nvGraphicFramePr>
        <p:xfrm>
          <a:off x="1796766" y="5211375"/>
          <a:ext cx="8903854" cy="620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7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1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1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1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1122">
                  <a:extLst>
                    <a:ext uri="{9D8B030D-6E8A-4147-A177-3AD203B41FA5}">
                      <a16:colId xmlns:a16="http://schemas.microsoft.com/office/drawing/2014/main" val="3298696919"/>
                    </a:ext>
                  </a:extLst>
                </a:gridCol>
              </a:tblGrid>
              <a:tr h="33448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 b="0" i="0" u="none">
                          <a:solidFill>
                            <a:srgbClr val="000000"/>
                          </a:solidFill>
                          <a:latin typeface="Tahoma"/>
                        </a:defRPr>
                      </a:pPr>
                      <a:r>
                        <a:rPr sz="1400" b="0" i="0" u="none" dirty="0">
                          <a:solidFill>
                            <a:srgbClr val="000000"/>
                          </a:solidFill>
                          <a:latin typeface="Tahoma"/>
                        </a:rPr>
                        <a:t>Disbursement</a:t>
                      </a:r>
                    </a:p>
                  </a:txBody>
                  <a:tcPr marL="25400" marR="25400" marT="25400" marB="25400">
                    <a:lnL w="12711">
                      <a:solidFill>
                        <a:srgbClr val="808080"/>
                      </a:solidFill>
                      <a:prstDash val="solid"/>
                    </a:lnL>
                    <a:lnR w="1271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11">
                      <a:solidFill>
                        <a:srgbClr val="808080"/>
                      </a:solidFill>
                      <a:prstDash val="solid"/>
                    </a:lnT>
                    <a:lnB w="12711">
                      <a:solidFill>
                        <a:srgbClr val="808080"/>
                      </a:solidFill>
                      <a:prstDash val="soli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 b="0" i="0" u="none">
                          <a:solidFill>
                            <a:srgbClr val="000000"/>
                          </a:solidFill>
                          <a:latin typeface="Tahoma"/>
                        </a:defRPr>
                      </a:pPr>
                      <a:r>
                        <a:rPr lang="en-US" sz="1400" b="0" i="0" u="none" dirty="0">
                          <a:solidFill>
                            <a:srgbClr val="000000"/>
                          </a:solidFill>
                          <a:latin typeface="Tahoma"/>
                        </a:rPr>
                        <a:t>F16_1</a:t>
                      </a:r>
                      <a:endParaRPr sz="1400" b="0" i="0" u="non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25400" marR="25400" marT="25400" marB="25400">
                    <a:lnL w="12711">
                      <a:solidFill>
                        <a:srgbClr val="808080"/>
                      </a:solidFill>
                      <a:prstDash val="solid"/>
                    </a:lnL>
                    <a:lnR w="1271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11">
                      <a:solidFill>
                        <a:srgbClr val="808080"/>
                      </a:solidFill>
                      <a:prstDash val="solid"/>
                    </a:lnT>
                    <a:lnB w="12711">
                      <a:solidFill>
                        <a:srgbClr val="808080"/>
                      </a:solidFill>
                      <a:prstDash val="soli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 b="0" i="0" u="none">
                          <a:solidFill>
                            <a:srgbClr val="000000"/>
                          </a:solidFill>
                          <a:latin typeface="Tahoma"/>
                        </a:defRPr>
                      </a:pPr>
                      <a:r>
                        <a:rPr lang="en-US" sz="1400" b="0" i="0" u="none" dirty="0">
                          <a:solidFill>
                            <a:srgbClr val="000000"/>
                          </a:solidFill>
                          <a:latin typeface="Tahoma"/>
                        </a:rPr>
                        <a:t>F16_2</a:t>
                      </a:r>
                      <a:endParaRPr sz="1400" b="0" i="0" u="non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25400" marR="25400" marT="25400" marB="25400">
                    <a:lnL w="12711">
                      <a:solidFill>
                        <a:srgbClr val="808080"/>
                      </a:solidFill>
                      <a:prstDash val="solid"/>
                    </a:lnL>
                    <a:lnR w="12711">
                      <a:solidFill>
                        <a:srgbClr val="808080"/>
                      </a:solidFill>
                      <a:prstDash val="solid"/>
                    </a:lnR>
                    <a:lnT w="12711">
                      <a:solidFill>
                        <a:srgbClr val="808080"/>
                      </a:solidFill>
                      <a:prstDash val="solid"/>
                    </a:lnT>
                    <a:lnB w="12711">
                      <a:solidFill>
                        <a:srgbClr val="808080"/>
                      </a:solidFill>
                      <a:prstDash val="soli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 b="0" i="0" u="none">
                          <a:solidFill>
                            <a:srgbClr val="000000"/>
                          </a:solidFill>
                          <a:latin typeface="Tahoma"/>
                        </a:defRPr>
                      </a:pPr>
                      <a:r>
                        <a:rPr lang="en-US" sz="1400" b="0" i="0" u="none" dirty="0">
                          <a:solidFill>
                            <a:srgbClr val="000000"/>
                          </a:solidFill>
                          <a:latin typeface="Tahoma"/>
                        </a:rPr>
                        <a:t>F16_3</a:t>
                      </a:r>
                      <a:endParaRPr sz="1400" b="0" i="0" u="non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25400" marR="25400" marT="25400" marB="25400">
                    <a:lnL w="12711">
                      <a:solidFill>
                        <a:srgbClr val="808080"/>
                      </a:solidFill>
                      <a:prstDash val="solid"/>
                    </a:lnL>
                    <a:lnR w="12711">
                      <a:solidFill>
                        <a:srgbClr val="808080"/>
                      </a:solidFill>
                      <a:prstDash val="solid"/>
                    </a:lnR>
                    <a:lnT w="12711">
                      <a:solidFill>
                        <a:srgbClr val="808080"/>
                      </a:solidFill>
                      <a:prstDash val="solid"/>
                    </a:lnT>
                    <a:lnB w="12711">
                      <a:solidFill>
                        <a:srgbClr val="808080"/>
                      </a:solidFill>
                      <a:prstDash val="soli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 b="0" i="0" u="none">
                          <a:solidFill>
                            <a:srgbClr val="000000"/>
                          </a:solidFill>
                          <a:latin typeface="Tahoma"/>
                        </a:defRPr>
                      </a:pPr>
                      <a:r>
                        <a:rPr lang="en-US" sz="1400" b="0" i="0" u="none" dirty="0">
                          <a:solidFill>
                            <a:srgbClr val="000000"/>
                          </a:solidFill>
                          <a:latin typeface="Tahoma"/>
                        </a:rPr>
                        <a:t>F16_4</a:t>
                      </a:r>
                      <a:endParaRPr sz="1400" b="0" i="0" u="non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25400" marR="25400" marT="25400" marB="25400">
                    <a:lnL w="12711">
                      <a:solidFill>
                        <a:srgbClr val="808080"/>
                      </a:solidFill>
                      <a:prstDash val="solid"/>
                    </a:lnL>
                    <a:lnR w="12711">
                      <a:solidFill>
                        <a:srgbClr val="808080"/>
                      </a:solidFill>
                      <a:prstDash val="solid"/>
                    </a:lnR>
                    <a:lnT w="12711">
                      <a:solidFill>
                        <a:srgbClr val="808080"/>
                      </a:solidFill>
                      <a:prstDash val="solid"/>
                    </a:lnT>
                    <a:lnB w="12711">
                      <a:solidFill>
                        <a:srgbClr val="808080"/>
                      </a:solidFill>
                      <a:prstDash val="soli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 b="0" i="0" u="none">
                          <a:solidFill>
                            <a:srgbClr val="000000"/>
                          </a:solidFill>
                          <a:latin typeface="Tahoma"/>
                        </a:defRPr>
                      </a:pPr>
                      <a:r>
                        <a:rPr lang="en-US" sz="1400" b="0" i="0" u="none" dirty="0">
                          <a:solidFill>
                            <a:srgbClr val="000000"/>
                          </a:solidFill>
                          <a:latin typeface="Tahoma"/>
                        </a:rPr>
                        <a:t>F16_5</a:t>
                      </a:r>
                      <a:endParaRPr sz="1400" b="0" i="0" u="non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25400" marR="25400" marT="25400" marB="25400">
                    <a:lnL w="12711">
                      <a:solidFill>
                        <a:srgbClr val="808080"/>
                      </a:solidFill>
                      <a:prstDash val="solid"/>
                    </a:lnL>
                    <a:lnR w="1271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11">
                      <a:solidFill>
                        <a:srgbClr val="808080"/>
                      </a:solidFill>
                      <a:prstDash val="solid"/>
                    </a:lnT>
                    <a:lnB w="12711">
                      <a:solidFill>
                        <a:srgbClr val="808080"/>
                      </a:solidFill>
                      <a:prstDash val="soli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 b="0" i="0" u="none">
                          <a:solidFill>
                            <a:srgbClr val="000000"/>
                          </a:solidFill>
                          <a:latin typeface="Tahoma"/>
                        </a:defRPr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latin typeface="Tahoma"/>
                        </a:rPr>
                        <a:t>F16_6</a:t>
                      </a:r>
                      <a:endParaRPr sz="1400" b="0" i="0" u="none" dirty="0">
                        <a:solidFill>
                          <a:schemeClr val="tx1"/>
                        </a:solidFill>
                        <a:latin typeface="Tahoma"/>
                      </a:endParaRPr>
                    </a:p>
                  </a:txBody>
                  <a:tcPr marL="25400" marR="25400" marT="25400" marB="25400">
                    <a:lnL w="12711">
                      <a:solidFill>
                        <a:srgbClr val="808080"/>
                      </a:solidFill>
                      <a:prstDash val="solid"/>
                    </a:lnL>
                    <a:lnR w="12711">
                      <a:solidFill>
                        <a:srgbClr val="808080"/>
                      </a:solidFill>
                      <a:prstDash val="solid"/>
                    </a:lnR>
                    <a:lnT w="12711">
                      <a:solidFill>
                        <a:srgbClr val="808080"/>
                      </a:solidFill>
                      <a:prstDash val="solid"/>
                    </a:lnT>
                    <a:lnB w="1271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 b="0" i="0" u="none">
                          <a:solidFill>
                            <a:srgbClr val="000000"/>
                          </a:solidFill>
                          <a:latin typeface="Tahoma"/>
                        </a:defRPr>
                      </a:pPr>
                      <a:r>
                        <a:rPr sz="1400" b="0" i="0" u="none" dirty="0">
                          <a:solidFill>
                            <a:srgbClr val="000000"/>
                          </a:solidFill>
                          <a:latin typeface="Tahoma"/>
                        </a:rPr>
                        <a:t>Million THB</a:t>
                      </a:r>
                    </a:p>
                  </a:txBody>
                  <a:tcPr marL="25400" marR="25400" marT="25400" marB="25400">
                    <a:lnL w="12711">
                      <a:solidFill>
                        <a:srgbClr val="808080"/>
                      </a:solidFill>
                      <a:prstDash val="solid"/>
                    </a:lnL>
                    <a:lnR w="12711">
                      <a:solidFill>
                        <a:srgbClr val="808080"/>
                      </a:solidFill>
                      <a:prstDash val="solid"/>
                    </a:lnR>
                    <a:lnT w="12711">
                      <a:solidFill>
                        <a:srgbClr val="808080"/>
                      </a:solidFill>
                      <a:prstDash val="solid"/>
                    </a:lnT>
                    <a:lnB w="12711">
                      <a:solidFill>
                        <a:srgbClr val="808080"/>
                      </a:solidFill>
                      <a:prstDash val="soli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 b="0" i="0" u="none">
                          <a:solidFill>
                            <a:srgbClr val="000000"/>
                          </a:solidFill>
                          <a:latin typeface="Tahoma"/>
                        </a:defRPr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latin typeface="Tahoma"/>
                        </a:rPr>
                        <a:t>F17_1</a:t>
                      </a:r>
                      <a:endParaRPr sz="1400" b="0" i="0" u="none" dirty="0">
                        <a:solidFill>
                          <a:schemeClr val="tx1"/>
                        </a:solidFill>
                        <a:latin typeface="Tahoma"/>
                      </a:endParaRPr>
                    </a:p>
                  </a:txBody>
                  <a:tcPr marL="25400" marR="25400" marT="25400" marB="25400">
                    <a:lnL w="12711">
                      <a:solidFill>
                        <a:srgbClr val="808080"/>
                      </a:solidFill>
                      <a:prstDash val="solid"/>
                    </a:lnL>
                    <a:lnR w="12711">
                      <a:solidFill>
                        <a:srgbClr val="808080"/>
                      </a:solidFill>
                      <a:prstDash val="solid"/>
                    </a:lnR>
                    <a:lnT w="1271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11">
                      <a:solidFill>
                        <a:srgbClr val="808080"/>
                      </a:solidFill>
                      <a:prstDash val="soli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sz="1400" b="0" i="0" u="none">
                          <a:solidFill>
                            <a:srgbClr val="000000"/>
                          </a:solidFill>
                          <a:latin typeface="Tahoma"/>
                        </a:defRPr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latin typeface="Tahoma"/>
                        </a:rPr>
                        <a:t>F17_2</a:t>
                      </a:r>
                    </a:p>
                  </a:txBody>
                  <a:tcPr marL="25400" marR="25400" marT="25400" marB="25400">
                    <a:lnL w="12711">
                      <a:solidFill>
                        <a:srgbClr val="808080"/>
                      </a:solidFill>
                      <a:prstDash val="solid"/>
                    </a:lnL>
                    <a:lnR w="12711">
                      <a:solidFill>
                        <a:srgbClr val="808080"/>
                      </a:solidFill>
                      <a:prstDash val="solid"/>
                    </a:lnR>
                    <a:lnT w="1271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11">
                      <a:solidFill>
                        <a:srgbClr val="808080"/>
                      </a:solidFill>
                      <a:prstDash val="soli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 b="0" i="0" u="none">
                          <a:solidFill>
                            <a:srgbClr val="000000"/>
                          </a:solidFill>
                          <a:latin typeface="Tahoma"/>
                        </a:defRPr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latin typeface="Tahoma"/>
                        </a:rPr>
                        <a:t>F17_3</a:t>
                      </a:r>
                      <a:endParaRPr sz="1400" b="0" i="0" u="none" dirty="0">
                        <a:solidFill>
                          <a:schemeClr val="tx1"/>
                        </a:solidFill>
                        <a:latin typeface="Tahoma"/>
                      </a:endParaRPr>
                    </a:p>
                  </a:txBody>
                  <a:tcPr marL="25400" marR="25400" marT="25400" marB="25400">
                    <a:lnL w="12711">
                      <a:solidFill>
                        <a:srgbClr val="808080"/>
                      </a:solidFill>
                      <a:prstDash val="solid"/>
                    </a:lnL>
                    <a:lnR w="12711">
                      <a:solidFill>
                        <a:srgbClr val="808080"/>
                      </a:solidFill>
                      <a:prstDash val="solid"/>
                    </a:lnR>
                    <a:lnT w="1271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11">
                      <a:solidFill>
                        <a:srgbClr val="808080"/>
                      </a:solidFill>
                      <a:prstDash val="soli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 b="0" i="0" u="none">
                          <a:solidFill>
                            <a:srgbClr val="000000"/>
                          </a:solidFill>
                          <a:latin typeface="Tahoma"/>
                        </a:defRPr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latin typeface="Tahoma"/>
                        </a:rPr>
                        <a:t>F17_4</a:t>
                      </a:r>
                      <a:endParaRPr sz="1400" b="0" i="0" u="none" dirty="0">
                        <a:solidFill>
                          <a:schemeClr val="tx1"/>
                        </a:solidFill>
                        <a:latin typeface="Tahoma"/>
                      </a:endParaRPr>
                    </a:p>
                  </a:txBody>
                  <a:tcPr marL="25400" marR="25400" marT="25400" marB="25400">
                    <a:lnL w="12711">
                      <a:solidFill>
                        <a:srgbClr val="808080"/>
                      </a:solidFill>
                      <a:prstDash val="solid"/>
                    </a:lnL>
                    <a:lnR w="12711">
                      <a:solidFill>
                        <a:srgbClr val="808080"/>
                      </a:solidFill>
                      <a:prstDash val="solid"/>
                    </a:lnR>
                    <a:lnT w="1271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11">
                      <a:solidFill>
                        <a:srgbClr val="808080"/>
                      </a:solidFill>
                      <a:prstDash val="soli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 b="0" i="0" u="none">
                          <a:solidFill>
                            <a:srgbClr val="000000"/>
                          </a:solidFill>
                          <a:latin typeface="Tahoma"/>
                        </a:defRPr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latin typeface="Tahoma"/>
                        </a:rPr>
                        <a:t>F17_5</a:t>
                      </a:r>
                      <a:endParaRPr sz="1400" b="0" i="0" u="none" dirty="0">
                        <a:solidFill>
                          <a:schemeClr val="tx1"/>
                        </a:solidFill>
                        <a:latin typeface="Tahoma"/>
                      </a:endParaRPr>
                    </a:p>
                  </a:txBody>
                  <a:tcPr marL="25400" marR="25400" marT="25400" marB="25400">
                    <a:lnL w="12711">
                      <a:solidFill>
                        <a:srgbClr val="808080"/>
                      </a:solidFill>
                      <a:prstDash val="solid"/>
                    </a:lnL>
                    <a:lnR w="1271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1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11">
                      <a:solidFill>
                        <a:srgbClr val="808080"/>
                      </a:solidFill>
                      <a:prstDash val="solid"/>
                    </a:lnB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 b="0" i="0" u="none">
                          <a:solidFill>
                            <a:srgbClr val="000000"/>
                          </a:solidFill>
                          <a:latin typeface="Tahoma"/>
                        </a:defRPr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latin typeface="Tahoma"/>
                        </a:rPr>
                        <a:t>F17_6</a:t>
                      </a:r>
                      <a:endParaRPr sz="1400" b="0" i="0" u="none" dirty="0">
                        <a:solidFill>
                          <a:schemeClr val="tx1"/>
                        </a:solidFill>
                        <a:latin typeface="Tahoma"/>
                      </a:endParaRPr>
                    </a:p>
                  </a:txBody>
                  <a:tcPr marL="25400" marR="25400" marT="25400" marB="25400">
                    <a:lnL w="12711">
                      <a:solidFill>
                        <a:srgbClr val="808080"/>
                      </a:solidFill>
                      <a:prstDash val="solid"/>
                    </a:lnL>
                    <a:lnR w="12711">
                      <a:solidFill>
                        <a:srgbClr val="808080"/>
                      </a:solidFill>
                      <a:prstDash val="solid"/>
                    </a:lnR>
                    <a:lnT w="1271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11">
                      <a:solidFill>
                        <a:srgbClr val="808080"/>
                      </a:solidFill>
                      <a:prstDash val="solid"/>
                    </a:lnB>
                    <a:solidFill>
                      <a:srgbClr val="AD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Rectangle 90">
            <a:extLst>
              <a:ext uri="{FF2B5EF4-FFF2-40B4-BE49-F238E27FC236}">
                <a16:creationId xmlns:a16="http://schemas.microsoft.com/office/drawing/2014/main" id="{CC059A97-62DC-4899-AD3F-03B4ADDE59AC}"/>
              </a:ext>
            </a:extLst>
          </p:cNvPr>
          <p:cNvSpPr/>
          <p:nvPr/>
        </p:nvSpPr>
        <p:spPr>
          <a:xfrm>
            <a:off x="1787166" y="5861771"/>
            <a:ext cx="89230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*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3E9303-6050-4942-B633-FB63F0368D32}"/>
              </a:ext>
            </a:extLst>
          </p:cNvPr>
          <p:cNvSpPr/>
          <p:nvPr/>
        </p:nvSpPr>
        <p:spPr>
          <a:xfrm>
            <a:off x="1819425" y="1097763"/>
            <a:ext cx="1418080" cy="810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Objective</a:t>
            </a:r>
          </a:p>
        </p:txBody>
      </p:sp>
      <p:pic>
        <p:nvPicPr>
          <p:cNvPr id="37" name="New picture">
            <a:extLst>
              <a:ext uri="{FF2B5EF4-FFF2-40B4-BE49-F238E27FC236}">
                <a16:creationId xmlns:a16="http://schemas.microsoft.com/office/drawing/2014/main" id="{1C822D1B-4F0A-4039-B530-329034FDB25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34084" y="55271"/>
            <a:ext cx="1612900" cy="544835"/>
          </a:xfrm>
          <a:prstGeom prst="rect">
            <a:avLst/>
          </a:prstGeom>
          <a:ln>
            <a:noFill/>
          </a:ln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A6652D5-701B-4782-A176-BB366DF459FC}"/>
              </a:ext>
            </a:extLst>
          </p:cNvPr>
          <p:cNvSpPr/>
          <p:nvPr/>
        </p:nvSpPr>
        <p:spPr>
          <a:xfrm>
            <a:off x="1819425" y="2870529"/>
            <a:ext cx="1418080" cy="91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Reason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39FFFB9-8F55-4F0D-B951-D3E35F5C2851}"/>
              </a:ext>
            </a:extLst>
          </p:cNvPr>
          <p:cNvSpPr/>
          <p:nvPr/>
        </p:nvSpPr>
        <p:spPr>
          <a:xfrm>
            <a:off x="1810018" y="1992382"/>
            <a:ext cx="1418080" cy="810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Scope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C4297F-EBA5-4944-A67A-44FD0992A328}"/>
              </a:ext>
            </a:extLst>
          </p:cNvPr>
          <p:cNvSpPr/>
          <p:nvPr/>
        </p:nvSpPr>
        <p:spPr>
          <a:xfrm>
            <a:off x="1829307" y="3851999"/>
            <a:ext cx="2854751" cy="4087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F8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A797E86-4A86-4DE3-9A99-AA4B41B197AC}"/>
              </a:ext>
            </a:extLst>
          </p:cNvPr>
          <p:cNvSpPr/>
          <p:nvPr/>
        </p:nvSpPr>
        <p:spPr>
          <a:xfrm>
            <a:off x="4806088" y="3859455"/>
            <a:ext cx="2854751" cy="4087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3FC75EB-4E78-4423-B843-D85652D09B84}"/>
              </a:ext>
            </a:extLst>
          </p:cNvPr>
          <p:cNvSpPr/>
          <p:nvPr/>
        </p:nvSpPr>
        <p:spPr>
          <a:xfrm>
            <a:off x="7782869" y="3864063"/>
            <a:ext cx="2854751" cy="4041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F12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5CBBF1-C7D8-4253-B35D-71EE52FFC1C4}"/>
              </a:ext>
            </a:extLst>
          </p:cNvPr>
          <p:cNvSpPr/>
          <p:nvPr/>
        </p:nvSpPr>
        <p:spPr>
          <a:xfrm>
            <a:off x="3472459" y="139025"/>
            <a:ext cx="3276957" cy="39434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ahoma"/>
              </a:rPr>
              <a:t>F1</a:t>
            </a:r>
            <a:endParaRPr lang="en-US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F1BD537-07EB-41CD-A278-DA9888966D95}"/>
              </a:ext>
            </a:extLst>
          </p:cNvPr>
          <p:cNvSpPr/>
          <p:nvPr/>
        </p:nvSpPr>
        <p:spPr>
          <a:xfrm>
            <a:off x="6930172" y="136088"/>
            <a:ext cx="3276957" cy="39434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F35C9C-2C1A-427F-BBD2-2CDA7357FB01}"/>
              </a:ext>
            </a:extLst>
          </p:cNvPr>
          <p:cNvSpPr/>
          <p:nvPr/>
        </p:nvSpPr>
        <p:spPr>
          <a:xfrm>
            <a:off x="1817067" y="4319496"/>
            <a:ext cx="8863248" cy="381000"/>
          </a:xfrm>
          <a:prstGeom prst="roundRect">
            <a:avLst/>
          </a:prstGeom>
          <a:solidFill>
            <a:srgbClr val="FA0E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F13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F11511F-67F9-494C-BCAD-30F730F28B8D}"/>
              </a:ext>
            </a:extLst>
          </p:cNvPr>
          <p:cNvSpPr/>
          <p:nvPr/>
        </p:nvSpPr>
        <p:spPr>
          <a:xfrm>
            <a:off x="1821948" y="4746149"/>
            <a:ext cx="8863248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F14_F15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7811E-945F-45B8-9122-0583BC88612D}"/>
              </a:ext>
            </a:extLst>
          </p:cNvPr>
          <p:cNvSpPr txBox="1"/>
          <p:nvPr/>
        </p:nvSpPr>
        <p:spPr>
          <a:xfrm>
            <a:off x="7104658" y="97874"/>
            <a:ext cx="292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BB385A-021C-42FD-AF02-7508991DC64A}"/>
              </a:ext>
            </a:extLst>
          </p:cNvPr>
          <p:cNvSpPr txBox="1"/>
          <p:nvPr/>
        </p:nvSpPr>
        <p:spPr>
          <a:xfrm>
            <a:off x="7104658" y="314125"/>
            <a:ext cx="292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B0AA61-9D52-4995-8E3C-A974C4E06401}"/>
              </a:ext>
            </a:extLst>
          </p:cNvPr>
          <p:cNvSpPr txBox="1"/>
          <p:nvPr/>
        </p:nvSpPr>
        <p:spPr>
          <a:xfrm>
            <a:off x="4806089" y="3806349"/>
            <a:ext cx="2854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F9_F10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CFDB7D-69DA-4E50-BD13-E45CC496B459}"/>
              </a:ext>
            </a:extLst>
          </p:cNvPr>
          <p:cNvSpPr txBox="1"/>
          <p:nvPr/>
        </p:nvSpPr>
        <p:spPr>
          <a:xfrm>
            <a:off x="4895849" y="4023982"/>
            <a:ext cx="2686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F11</a:t>
            </a:r>
          </a:p>
        </p:txBody>
      </p:sp>
    </p:spTree>
    <p:extLst>
      <p:ext uri="{BB962C8B-B14F-4D97-AF65-F5344CB8AC3E}">
        <p14:creationId xmlns:p14="http://schemas.microsoft.com/office/powerpoint/2010/main" val="400220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46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Mayura A &lt;F-MA-BG/4514&gt;</dc:creator>
  <cp:lastModifiedBy>Teranai Leelawiwat</cp:lastModifiedBy>
  <cp:revision>28</cp:revision>
  <dcterms:created xsi:type="dcterms:W3CDTF">2020-01-23T07:46:04Z</dcterms:created>
  <dcterms:modified xsi:type="dcterms:W3CDTF">2020-05-08T10:48:19Z</dcterms:modified>
</cp:coreProperties>
</file>