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1" r:id="rId4"/>
    <p:sldMasterId id="2147483722" r:id="rId5"/>
    <p:sldMasterId id="2147483723" r:id="rId6"/>
    <p:sldMasterId id="2147483724" r:id="rId7"/>
    <p:sldMasterId id="2147483725" r:id="rId8"/>
    <p:sldMasterId id="2147483726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5143500" cx="9144000"/>
  <p:notesSz cx="6858000" cy="9144000"/>
  <p:embeddedFontLst>
    <p:embeddedFont>
      <p:font typeface="Arvo"/>
      <p:regular r:id="rId42"/>
      <p:bold r:id="rId43"/>
      <p:italic r:id="rId44"/>
      <p:boldItalic r:id="rId45"/>
    </p:embeddedFont>
    <p:embeddedFont>
      <p:font typeface="Roboto Condensed"/>
      <p:regular r:id="rId46"/>
      <p:bold r:id="rId47"/>
      <p:italic r:id="rId48"/>
      <p:boldItalic r:id="rId49"/>
    </p:embeddedFont>
    <p:embeddedFont>
      <p:font typeface="Roboto Condensed Light"/>
      <p:regular r:id="rId50"/>
      <p:bold r:id="rId51"/>
      <p:italic r:id="rId52"/>
      <p:boldItalic r:id="rId53"/>
    </p:embeddedFont>
    <p:embeddedFont>
      <p:font typeface="Helvetica Neue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font" Target="fonts/Arvo-regular.fntdata"/><Relationship Id="rId41" Type="http://schemas.openxmlformats.org/officeDocument/2006/relationships/slide" Target="slides/slide31.xml"/><Relationship Id="rId44" Type="http://schemas.openxmlformats.org/officeDocument/2006/relationships/font" Target="fonts/Arvo-italic.fntdata"/><Relationship Id="rId43" Type="http://schemas.openxmlformats.org/officeDocument/2006/relationships/font" Target="fonts/Arvo-bold.fntdata"/><Relationship Id="rId46" Type="http://schemas.openxmlformats.org/officeDocument/2006/relationships/font" Target="fonts/RobotoCondensed-regular.fntdata"/><Relationship Id="rId45" Type="http://schemas.openxmlformats.org/officeDocument/2006/relationships/font" Target="fonts/Arv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RobotoCondensed-italic.fntdata"/><Relationship Id="rId47" Type="http://schemas.openxmlformats.org/officeDocument/2006/relationships/font" Target="fonts/RobotoCondensed-bold.fntdata"/><Relationship Id="rId49" Type="http://schemas.openxmlformats.org/officeDocument/2006/relationships/font" Target="fonts/Roboto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CondensedLight-bold.fntdata"/><Relationship Id="rId50" Type="http://schemas.openxmlformats.org/officeDocument/2006/relationships/font" Target="fonts/RobotoCondensedLight-regular.fntdata"/><Relationship Id="rId53" Type="http://schemas.openxmlformats.org/officeDocument/2006/relationships/font" Target="fonts/RobotoCondensedLight-boldItalic.fntdata"/><Relationship Id="rId52" Type="http://schemas.openxmlformats.org/officeDocument/2006/relationships/font" Target="fonts/RobotoCondensedLight-italic.fntdata"/><Relationship Id="rId11" Type="http://schemas.openxmlformats.org/officeDocument/2006/relationships/slide" Target="slides/slide1.xml"/><Relationship Id="rId55" Type="http://schemas.openxmlformats.org/officeDocument/2006/relationships/font" Target="fonts/HelveticaNeue-bold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3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2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13T11:31:32.092">
    <p:pos x="6000" y="0"/>
    <p:text>-Taha ELGHABI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1-13T11:31:32.094">
    <p:pos x="6000" y="0"/>
    <p:text>-Taha ELGHABI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Amine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0d8f81c73e_1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10d8f81c73e_1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0d8f81c73e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10d8f81c73e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d90877ec6_1_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10d90877ec6_1_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d90877ec6_0_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0d90877ec6_0_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Google Shape;26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Google Shape;27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 rot="10800000">
            <a:off x="0" y="1090762"/>
            <a:ext cx="8847501" cy="2961974"/>
            <a:chOff x="-8178042" y="-4493254"/>
            <a:chExt cx="19483596" cy="6522736"/>
          </a:xfrm>
        </p:grpSpPr>
        <p:sp>
          <p:nvSpPr>
            <p:cNvPr id="30" name="Google Shape;30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33" name="Google Shape;33;p2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34;p2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-24158748" y="330080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685800" y="2811960"/>
            <a:ext cx="536760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subTitle"/>
          </p:nvPr>
        </p:nvSpPr>
        <p:spPr>
          <a:xfrm>
            <a:off x="685800" y="2811960"/>
            <a:ext cx="536760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4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4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4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4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idx="1" type="subTitle"/>
          </p:nvPr>
        </p:nvSpPr>
        <p:spPr>
          <a:xfrm>
            <a:off x="685800" y="2811960"/>
            <a:ext cx="536760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4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4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4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5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5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5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5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5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5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5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5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5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5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5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0"/>
          <p:cNvSpPr txBox="1"/>
          <p:nvPr>
            <p:ph idx="1" type="subTitle"/>
          </p:nvPr>
        </p:nvSpPr>
        <p:spPr>
          <a:xfrm>
            <a:off x="685800" y="2811960"/>
            <a:ext cx="536760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1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6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6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2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6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6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6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6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6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6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4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6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6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6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6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6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6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6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6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6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6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6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6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6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8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6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7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1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7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7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2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3"/>
          <p:cNvSpPr txBox="1"/>
          <p:nvPr>
            <p:ph idx="1" type="subTitle"/>
          </p:nvPr>
        </p:nvSpPr>
        <p:spPr>
          <a:xfrm>
            <a:off x="685800" y="2811960"/>
            <a:ext cx="536760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4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7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7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7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5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7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1" name="Google Shape;401;p7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7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685800" y="2811960"/>
            <a:ext cx="536760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7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7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7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7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7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7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8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7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7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7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9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7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7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7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7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7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-6480"/>
            <a:ext cx="8660160" cy="5149800"/>
            <a:chOff x="0" y="-6480"/>
            <a:chExt cx="8660160" cy="5149800"/>
          </a:xfrm>
        </p:grpSpPr>
        <p:sp>
          <p:nvSpPr>
            <p:cNvPr id="12" name="Google Shape;12;p1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3516840" y="-6480"/>
              <a:ext cx="5143320" cy="514332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1"/>
          <p:cNvGrpSpPr/>
          <p:nvPr/>
        </p:nvGrpSpPr>
        <p:grpSpPr>
          <a:xfrm>
            <a:off x="0" y="1089720"/>
            <a:ext cx="8847360" cy="2961720"/>
            <a:chOff x="0" y="1089720"/>
            <a:chExt cx="8847360" cy="2961720"/>
          </a:xfrm>
        </p:grpSpPr>
        <p:sp>
          <p:nvSpPr>
            <p:cNvPr id="15" name="Google Shape;15;p1"/>
            <p:cNvSpPr/>
            <p:nvPr/>
          </p:nvSpPr>
          <p:spPr>
            <a:xfrm flipH="1" rot="10800000">
              <a:off x="0" y="1089720"/>
              <a:ext cx="5888520" cy="296172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flipH="1" rot="10800000">
              <a:off x="5885640" y="1089720"/>
              <a:ext cx="2961720" cy="296172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1"/>
          <p:cNvGrpSpPr/>
          <p:nvPr/>
        </p:nvGrpSpPr>
        <p:grpSpPr>
          <a:xfrm>
            <a:off x="3677760" y="4278240"/>
            <a:ext cx="5479200" cy="433080"/>
            <a:chOff x="3677760" y="4278240"/>
            <a:chExt cx="5479200" cy="433080"/>
          </a:xfrm>
        </p:grpSpPr>
        <p:sp>
          <p:nvSpPr>
            <p:cNvPr id="18" name="Google Shape;18;p1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1"/>
            <p:cNvGrpSpPr/>
            <p:nvPr/>
          </p:nvGrpSpPr>
          <p:grpSpPr>
            <a:xfrm>
              <a:off x="3679560" y="4278240"/>
              <a:ext cx="5477400" cy="304200"/>
              <a:chOff x="3679560" y="4278240"/>
              <a:chExt cx="5477400" cy="304200"/>
            </a:xfrm>
          </p:grpSpPr>
          <p:sp>
            <p:nvSpPr>
              <p:cNvPr id="20" name="Google Shape;20;p1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1"/>
          <p:cNvSpPr txBox="1"/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88" name="Google Shape;88;p15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5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90" name="Google Shape;90;p15"/>
              <p:cNvSpPr/>
              <p:nvPr/>
            </p:nvSpPr>
            <p:spPr>
              <a:xfrm flipH="1" rot="10800000">
                <a:off x="0" y="0"/>
                <a:ext cx="5433840" cy="132696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flipH="1" rot="10800000">
                <a:off x="5428800" y="0"/>
                <a:ext cx="1326960" cy="132696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>
              <a:off x="0" y="379800"/>
              <a:ext cx="7072200" cy="771480"/>
              <a:chOff x="0" y="379800"/>
              <a:chExt cx="7072200" cy="771480"/>
            </a:xfrm>
          </p:grpSpPr>
          <p:sp>
            <p:nvSpPr>
              <p:cNvPr id="93" name="Google Shape;93;p15"/>
              <p:cNvSpPr/>
              <p:nvPr/>
            </p:nvSpPr>
            <p:spPr>
              <a:xfrm flipH="1" rot="10800000">
                <a:off x="0" y="379800"/>
                <a:ext cx="6303600" cy="77148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flipH="1" rot="10800000">
                <a:off x="6300720" y="379800"/>
                <a:ext cx="771480" cy="77148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" name="Google Shape;95;p15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96" name="Google Shape;96;p15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5"/>
            <p:cNvGrpSpPr/>
            <p:nvPr/>
          </p:nvGrpSpPr>
          <p:grpSpPr>
            <a:xfrm>
              <a:off x="7105680" y="4472640"/>
              <a:ext cx="2041200" cy="670320"/>
              <a:chOff x="7105680" y="4472640"/>
              <a:chExt cx="2041200" cy="670320"/>
            </a:xfrm>
          </p:grpSpPr>
          <p:sp>
            <p:nvSpPr>
              <p:cNvPr id="98" name="Google Shape;98;p15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5"/>
            <p:cNvGrpSpPr/>
            <p:nvPr/>
          </p:nvGrpSpPr>
          <p:grpSpPr>
            <a:xfrm>
              <a:off x="6949080" y="4646880"/>
              <a:ext cx="2200320" cy="304200"/>
              <a:chOff x="6949080" y="4646880"/>
              <a:chExt cx="2200320" cy="304200"/>
            </a:xfrm>
          </p:grpSpPr>
          <p:sp>
            <p:nvSpPr>
              <p:cNvPr id="101" name="Google Shape;101;p15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8"/>
          <p:cNvGrpSpPr/>
          <p:nvPr/>
        </p:nvGrpSpPr>
        <p:grpSpPr>
          <a:xfrm>
            <a:off x="0" y="-6480"/>
            <a:ext cx="8660160" cy="5149800"/>
            <a:chOff x="0" y="-6480"/>
            <a:chExt cx="8660160" cy="5149800"/>
          </a:xfrm>
        </p:grpSpPr>
        <p:sp>
          <p:nvSpPr>
            <p:cNvPr id="158" name="Google Shape;158;p28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 flipH="1" rot="10800000">
              <a:off x="3516840" y="-6480"/>
              <a:ext cx="5143320" cy="514332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8"/>
          <p:cNvGrpSpPr/>
          <p:nvPr/>
        </p:nvGrpSpPr>
        <p:grpSpPr>
          <a:xfrm>
            <a:off x="0" y="2924640"/>
            <a:ext cx="6588720" cy="2026800"/>
            <a:chOff x="0" y="2924640"/>
            <a:chExt cx="6588720" cy="2026800"/>
          </a:xfrm>
        </p:grpSpPr>
        <p:sp>
          <p:nvSpPr>
            <p:cNvPr id="161" name="Google Shape;161;p28"/>
            <p:cNvSpPr/>
            <p:nvPr/>
          </p:nvSpPr>
          <p:spPr>
            <a:xfrm flipH="1" rot="10800000">
              <a:off x="0" y="2924640"/>
              <a:ext cx="4563720" cy="2026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 flipH="1" rot="10800000">
              <a:off x="4561920" y="2924640"/>
              <a:ext cx="2026800" cy="2026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8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64" name="Google Shape;164;p28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28"/>
            <p:cNvGrpSpPr/>
            <p:nvPr/>
          </p:nvGrpSpPr>
          <p:grpSpPr>
            <a:xfrm>
              <a:off x="7105680" y="4472640"/>
              <a:ext cx="2041200" cy="670320"/>
              <a:chOff x="7105680" y="4472640"/>
              <a:chExt cx="2041200" cy="670320"/>
            </a:xfrm>
          </p:grpSpPr>
          <p:sp>
            <p:nvSpPr>
              <p:cNvPr id="166" name="Google Shape;166;p28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28"/>
            <p:cNvGrpSpPr/>
            <p:nvPr/>
          </p:nvGrpSpPr>
          <p:grpSpPr>
            <a:xfrm>
              <a:off x="6949080" y="4646880"/>
              <a:ext cx="2200320" cy="304200"/>
              <a:chOff x="6949080" y="4646880"/>
              <a:chExt cx="2200320" cy="304200"/>
            </a:xfrm>
          </p:grpSpPr>
          <p:sp>
            <p:nvSpPr>
              <p:cNvPr id="169" name="Google Shape;169;p28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" name="Google Shape;171;p28"/>
          <p:cNvSpPr txBox="1"/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8400" spcFirstLastPara="1" rIns="68400" wrap="square" tIns="68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41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224" name="Google Shape;224;p41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41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226" name="Google Shape;226;p41"/>
              <p:cNvSpPr/>
              <p:nvPr/>
            </p:nvSpPr>
            <p:spPr>
              <a:xfrm flipH="1" rot="10800000">
                <a:off x="0" y="0"/>
                <a:ext cx="5433840" cy="132696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1"/>
              <p:cNvSpPr/>
              <p:nvPr/>
            </p:nvSpPr>
            <p:spPr>
              <a:xfrm flipH="1" rot="10800000">
                <a:off x="5428800" y="0"/>
                <a:ext cx="1326960" cy="132696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41"/>
            <p:cNvGrpSpPr/>
            <p:nvPr/>
          </p:nvGrpSpPr>
          <p:grpSpPr>
            <a:xfrm>
              <a:off x="0" y="379800"/>
              <a:ext cx="7072200" cy="771480"/>
              <a:chOff x="0" y="379800"/>
              <a:chExt cx="7072200" cy="771480"/>
            </a:xfrm>
          </p:grpSpPr>
          <p:sp>
            <p:nvSpPr>
              <p:cNvPr id="229" name="Google Shape;229;p41"/>
              <p:cNvSpPr/>
              <p:nvPr/>
            </p:nvSpPr>
            <p:spPr>
              <a:xfrm flipH="1" rot="10800000">
                <a:off x="0" y="379800"/>
                <a:ext cx="6303600" cy="77148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1"/>
              <p:cNvSpPr/>
              <p:nvPr/>
            </p:nvSpPr>
            <p:spPr>
              <a:xfrm flipH="1" rot="10800000">
                <a:off x="6300720" y="379800"/>
                <a:ext cx="771480" cy="77148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1" name="Google Shape;231;p41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232" name="Google Shape;232;p41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41"/>
            <p:cNvGrpSpPr/>
            <p:nvPr/>
          </p:nvGrpSpPr>
          <p:grpSpPr>
            <a:xfrm>
              <a:off x="7105680" y="4472640"/>
              <a:ext cx="2041200" cy="670320"/>
              <a:chOff x="7105680" y="4472640"/>
              <a:chExt cx="2041200" cy="670320"/>
            </a:xfrm>
          </p:grpSpPr>
          <p:sp>
            <p:nvSpPr>
              <p:cNvPr id="234" name="Google Shape;234;p41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1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1"/>
            <p:cNvGrpSpPr/>
            <p:nvPr/>
          </p:nvGrpSpPr>
          <p:grpSpPr>
            <a:xfrm>
              <a:off x="6949080" y="4646880"/>
              <a:ext cx="2200320" cy="304200"/>
              <a:chOff x="6949080" y="4646880"/>
              <a:chExt cx="2200320" cy="304200"/>
            </a:xfrm>
          </p:grpSpPr>
          <p:sp>
            <p:nvSpPr>
              <p:cNvPr id="237" name="Google Shape;237;p41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1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9" name="Google Shape;239;p41"/>
          <p:cNvSpPr txBox="1"/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12"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>
            <p:ph idx="12"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2" name="Google Shape;292;p54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293" name="Google Shape;293;p54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54"/>
            <p:cNvGrpSpPr/>
            <p:nvPr/>
          </p:nvGrpSpPr>
          <p:grpSpPr>
            <a:xfrm>
              <a:off x="7105680" y="4472640"/>
              <a:ext cx="2041200" cy="670320"/>
              <a:chOff x="7105680" y="4472640"/>
              <a:chExt cx="2041200" cy="670320"/>
            </a:xfrm>
          </p:grpSpPr>
          <p:sp>
            <p:nvSpPr>
              <p:cNvPr id="295" name="Google Shape;295;p54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54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54"/>
            <p:cNvGrpSpPr/>
            <p:nvPr/>
          </p:nvGrpSpPr>
          <p:grpSpPr>
            <a:xfrm>
              <a:off x="6949080" y="4646880"/>
              <a:ext cx="2200320" cy="304200"/>
              <a:chOff x="6949080" y="4646880"/>
              <a:chExt cx="2200320" cy="304200"/>
            </a:xfrm>
          </p:grpSpPr>
          <p:sp>
            <p:nvSpPr>
              <p:cNvPr id="298" name="Google Shape;298;p54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54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0" name="Google Shape;300;p54"/>
          <p:cNvGrpSpPr/>
          <p:nvPr/>
        </p:nvGrpSpPr>
        <p:grpSpPr>
          <a:xfrm>
            <a:off x="0" y="0"/>
            <a:ext cx="2202480" cy="670320"/>
            <a:chOff x="0" y="0"/>
            <a:chExt cx="2202480" cy="670320"/>
          </a:xfrm>
        </p:grpSpPr>
        <p:sp>
          <p:nvSpPr>
            <p:cNvPr id="301" name="Google Shape;301;p54"/>
            <p:cNvSpPr/>
            <p:nvPr/>
          </p:nvSpPr>
          <p:spPr>
            <a:xfrm>
              <a:off x="1808640" y="63720"/>
              <a:ext cx="393840" cy="13104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54"/>
            <p:cNvGrpSpPr/>
            <p:nvPr/>
          </p:nvGrpSpPr>
          <p:grpSpPr>
            <a:xfrm>
              <a:off x="2520" y="0"/>
              <a:ext cx="2040480" cy="670320"/>
              <a:chOff x="2520" y="0"/>
              <a:chExt cx="2040480" cy="670320"/>
            </a:xfrm>
          </p:grpSpPr>
          <p:sp>
            <p:nvSpPr>
              <p:cNvPr id="303" name="Google Shape;303;p54"/>
              <p:cNvSpPr/>
              <p:nvPr/>
            </p:nvSpPr>
            <p:spPr>
              <a:xfrm flipH="1" rot="10800000">
                <a:off x="2520" y="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54"/>
              <p:cNvSpPr/>
              <p:nvPr/>
            </p:nvSpPr>
            <p:spPr>
              <a:xfrm flipH="1" rot="10800000">
                <a:off x="1372320" y="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54"/>
            <p:cNvGrpSpPr/>
            <p:nvPr/>
          </p:nvGrpSpPr>
          <p:grpSpPr>
            <a:xfrm>
              <a:off x="0" y="191160"/>
              <a:ext cx="2199600" cy="304200"/>
              <a:chOff x="0" y="191160"/>
              <a:chExt cx="2199600" cy="304200"/>
            </a:xfrm>
          </p:grpSpPr>
          <p:sp>
            <p:nvSpPr>
              <p:cNvPr id="306" name="Google Shape;306;p54"/>
              <p:cNvSpPr/>
              <p:nvPr/>
            </p:nvSpPr>
            <p:spPr>
              <a:xfrm flipH="1" rot="10800000">
                <a:off x="0" y="191160"/>
                <a:ext cx="1901520" cy="3042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54"/>
              <p:cNvSpPr/>
              <p:nvPr/>
            </p:nvSpPr>
            <p:spPr>
              <a:xfrm flipH="1" rot="10800000">
                <a:off x="1895400" y="191160"/>
                <a:ext cx="304200" cy="3042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8" name="Google Shape;308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9" name="Google Shape;309;p5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67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360" name="Google Shape;360;p67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67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362" name="Google Shape;362;p67"/>
              <p:cNvSpPr/>
              <p:nvPr/>
            </p:nvSpPr>
            <p:spPr>
              <a:xfrm flipH="1" rot="10800000">
                <a:off x="0" y="0"/>
                <a:ext cx="5433840" cy="132696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67"/>
              <p:cNvSpPr/>
              <p:nvPr/>
            </p:nvSpPr>
            <p:spPr>
              <a:xfrm flipH="1" rot="10800000">
                <a:off x="5428800" y="0"/>
                <a:ext cx="1326960" cy="132696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67"/>
            <p:cNvGrpSpPr/>
            <p:nvPr/>
          </p:nvGrpSpPr>
          <p:grpSpPr>
            <a:xfrm>
              <a:off x="0" y="379800"/>
              <a:ext cx="7072200" cy="771480"/>
              <a:chOff x="0" y="379800"/>
              <a:chExt cx="7072200" cy="771480"/>
            </a:xfrm>
          </p:grpSpPr>
          <p:sp>
            <p:nvSpPr>
              <p:cNvPr id="365" name="Google Shape;365;p67"/>
              <p:cNvSpPr/>
              <p:nvPr/>
            </p:nvSpPr>
            <p:spPr>
              <a:xfrm flipH="1" rot="10800000">
                <a:off x="0" y="379800"/>
                <a:ext cx="6303600" cy="77148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67"/>
              <p:cNvSpPr/>
              <p:nvPr/>
            </p:nvSpPr>
            <p:spPr>
              <a:xfrm flipH="1" rot="10800000">
                <a:off x="6300720" y="379800"/>
                <a:ext cx="771480" cy="77148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7" name="Google Shape;367;p67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368" name="Google Shape;368;p67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67"/>
            <p:cNvGrpSpPr/>
            <p:nvPr/>
          </p:nvGrpSpPr>
          <p:grpSpPr>
            <a:xfrm>
              <a:off x="7105680" y="4472640"/>
              <a:ext cx="2041200" cy="670320"/>
              <a:chOff x="7105680" y="4472640"/>
              <a:chExt cx="2041200" cy="670320"/>
            </a:xfrm>
          </p:grpSpPr>
          <p:sp>
            <p:nvSpPr>
              <p:cNvPr id="370" name="Google Shape;370;p67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67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67"/>
            <p:cNvGrpSpPr/>
            <p:nvPr/>
          </p:nvGrpSpPr>
          <p:grpSpPr>
            <a:xfrm>
              <a:off x="6949080" y="4646880"/>
              <a:ext cx="2200320" cy="304200"/>
              <a:chOff x="6949080" y="4646880"/>
              <a:chExt cx="2200320" cy="304200"/>
            </a:xfrm>
          </p:grpSpPr>
          <p:sp>
            <p:nvSpPr>
              <p:cNvPr id="373" name="Google Shape;373;p67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67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5" name="Google Shape;375;p67"/>
          <p:cNvSpPr txBox="1"/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6" name="Google Shape;376;p67"/>
          <p:cNvSpPr txBox="1"/>
          <p:nvPr>
            <p:ph idx="1"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67"/>
          <p:cNvSpPr txBox="1"/>
          <p:nvPr>
            <p:ph idx="12"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12.jpg"/><Relationship Id="rId6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0"/>
          <p:cNvSpPr txBox="1"/>
          <p:nvPr/>
        </p:nvSpPr>
        <p:spPr>
          <a:xfrm>
            <a:off x="326125" y="4133975"/>
            <a:ext cx="39855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None/>
            </a:pPr>
            <a:r>
              <a:rPr b="1" lang="fr-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Presented by</a:t>
            </a:r>
            <a:r>
              <a:rPr b="1" i="0" lang="fr-FR" sz="18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600"/>
              <a:buFont typeface="Roboto Condensed"/>
              <a:buNone/>
            </a:pPr>
            <a:r>
              <a:rPr b="1" i="0" lang="fr-FR" sz="15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ELBATOURI Badr-eddine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600"/>
              <a:buFont typeface="Roboto Condensed"/>
              <a:buNone/>
            </a:pPr>
            <a:r>
              <a:rPr b="1" i="0" lang="fr-FR" sz="15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ELGHABI Taha</a:t>
            </a:r>
            <a:br>
              <a:rPr b="1" i="0" lang="fr-FR" sz="16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b="1" i="0" sz="1600" u="none" cap="none" strike="noStrike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1" name="Google Shape;431;p80"/>
          <p:cNvSpPr txBox="1"/>
          <p:nvPr/>
        </p:nvSpPr>
        <p:spPr>
          <a:xfrm>
            <a:off x="5438539" y="4715977"/>
            <a:ext cx="310325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None/>
            </a:pPr>
            <a:r>
              <a:rPr b="1" lang="fr-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School year</a:t>
            </a:r>
            <a:r>
              <a:rPr b="1" i="0" lang="fr-FR" sz="18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: 202</a:t>
            </a:r>
            <a:r>
              <a:rPr b="1" lang="fr-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1" i="0" lang="fr-FR" sz="18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/202</a:t>
            </a:r>
            <a:r>
              <a:rPr b="1" lang="fr-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80"/>
          <p:cNvSpPr txBox="1"/>
          <p:nvPr/>
        </p:nvSpPr>
        <p:spPr>
          <a:xfrm>
            <a:off x="5386355" y="4294279"/>
            <a:ext cx="4490556" cy="3154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600"/>
              <a:buFont typeface="Roboto Condensed"/>
              <a:buNone/>
            </a:pPr>
            <a:r>
              <a:rPr b="1" i="0" lang="fr-FR" sz="16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Engineering- DE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80"/>
          <p:cNvGrpSpPr/>
          <p:nvPr/>
        </p:nvGrpSpPr>
        <p:grpSpPr>
          <a:xfrm>
            <a:off x="102795" y="3355736"/>
            <a:ext cx="740720" cy="590037"/>
            <a:chOff x="5292575" y="3681900"/>
            <a:chExt cx="420150" cy="373275"/>
          </a:xfrm>
        </p:grpSpPr>
        <p:sp>
          <p:nvSpPr>
            <p:cNvPr id="434" name="Google Shape;434;p8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2175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chemeClr val="lt1"/>
            </a:solidFill>
            <a:ln cap="rnd" cmpd="sng" w="12175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chemeClr val="lt1"/>
            </a:solidFill>
            <a:ln cap="rnd" cmpd="sng" w="12175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chemeClr val="lt1"/>
            </a:solidFill>
            <a:ln cap="rnd" cmpd="sng" w="12175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2175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chemeClr val="lt1"/>
            </a:solidFill>
            <a:ln cap="rnd" cmpd="sng" w="12175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chemeClr val="lt1"/>
            </a:solidFill>
            <a:ln cap="rnd" cmpd="sng" w="12175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80"/>
          <p:cNvSpPr txBox="1"/>
          <p:nvPr>
            <p:ph type="ctrTitle"/>
          </p:nvPr>
        </p:nvSpPr>
        <p:spPr>
          <a:xfrm>
            <a:off x="1736525" y="1645125"/>
            <a:ext cx="55860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ct val="111111"/>
              <a:buFont typeface="Calibri"/>
              <a:buNone/>
            </a:pPr>
            <a:r>
              <a:rPr b="1" lang="fr-FR" sz="2400">
                <a:solidFill>
                  <a:srgbClr val="FCE5CD"/>
                </a:solidFill>
              </a:rPr>
              <a:t>WEB/JEE </a:t>
            </a:r>
            <a:r>
              <a:rPr b="1" lang="fr-FR" sz="2400">
                <a:solidFill>
                  <a:srgbClr val="FCE5CD"/>
                </a:solidFill>
              </a:rPr>
              <a:t>Programming </a:t>
            </a:r>
            <a:r>
              <a:rPr b="1" lang="fr-FR" sz="2400">
                <a:solidFill>
                  <a:srgbClr val="FCE5CD"/>
                </a:solidFill>
              </a:rPr>
              <a:t>Projet</a:t>
            </a:r>
            <a:r>
              <a:rPr b="1" lang="fr-FR" sz="2400">
                <a:solidFill>
                  <a:srgbClr val="FCE5CD"/>
                </a:solidFill>
              </a:rPr>
              <a:t>:</a:t>
            </a:r>
            <a:endParaRPr b="1" sz="2400">
              <a:solidFill>
                <a:srgbClr val="FCE5C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ct val="111111"/>
              <a:buFont typeface="Calibri"/>
              <a:buNone/>
            </a:pPr>
            <a:r>
              <a:rPr lang="fr-FR" sz="2400">
                <a:solidFill>
                  <a:srgbClr val="C7D3E6"/>
                </a:solidFill>
              </a:rPr>
              <a:t> </a:t>
            </a:r>
            <a:br>
              <a:rPr lang="fr-FR" sz="3600">
                <a:solidFill>
                  <a:srgbClr val="C7D3E6"/>
                </a:solidFill>
              </a:rPr>
            </a:br>
            <a:r>
              <a:rPr lang="fr-FR" sz="2700">
                <a:solidFill>
                  <a:srgbClr val="C7D3E6"/>
                </a:solidFill>
              </a:rPr>
              <a:t>Tech-Gadgets </a:t>
            </a:r>
            <a:r>
              <a:rPr lang="fr-FR" sz="2700">
                <a:solidFill>
                  <a:srgbClr val="C7D3E6"/>
                </a:solidFill>
              </a:rPr>
              <a:t>Recommandation</a:t>
            </a:r>
            <a:r>
              <a:rPr lang="fr-FR" sz="2700">
                <a:solidFill>
                  <a:srgbClr val="C7D3E6"/>
                </a:solidFill>
              </a:rPr>
              <a:t> Platform </a:t>
            </a:r>
            <a:endParaRPr i="1" sz="2400">
              <a:solidFill>
                <a:srgbClr val="C7D3E6"/>
              </a:solidFill>
            </a:endParaRPr>
          </a:p>
        </p:txBody>
      </p:sp>
      <p:sp>
        <p:nvSpPr>
          <p:cNvPr id="442" name="Google Shape;442;p80"/>
          <p:cNvSpPr txBox="1"/>
          <p:nvPr/>
        </p:nvSpPr>
        <p:spPr>
          <a:xfrm>
            <a:off x="6443425" y="3572075"/>
            <a:ext cx="3225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Calibri"/>
              <a:buNone/>
            </a:pPr>
            <a:r>
              <a:rPr b="1" lang="fr-FR" sz="16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Guided by</a:t>
            </a:r>
            <a:r>
              <a:rPr b="1" i="0" lang="fr-FR" sz="1600" u="none" cap="none" strike="noStrike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Calibri"/>
              <a:buNone/>
            </a:pPr>
            <a:r>
              <a:rPr lang="fr-FR" sz="1600">
                <a:solidFill>
                  <a:srgbClr val="3F5378"/>
                </a:solidFill>
                <a:latin typeface="Calibri"/>
                <a:ea typeface="Calibri"/>
                <a:cs typeface="Calibri"/>
                <a:sym typeface="Calibri"/>
              </a:rPr>
              <a:t>Mr. EL HAMLAOUI MAHMOUD</a:t>
            </a:r>
            <a:endParaRPr sz="1200"/>
          </a:p>
        </p:txBody>
      </p:sp>
      <p:pic>
        <p:nvPicPr>
          <p:cNvPr id="443" name="Google Shape;443;p80"/>
          <p:cNvPicPr preferRelativeResize="0"/>
          <p:nvPr/>
        </p:nvPicPr>
        <p:blipFill rotWithShape="1">
          <a:blip r:embed="rId3">
            <a:alphaModFix/>
          </a:blip>
          <a:srcRect b="21788" l="6574" r="10066" t="21216"/>
          <a:stretch/>
        </p:blipFill>
        <p:spPr>
          <a:xfrm>
            <a:off x="188697" y="1881158"/>
            <a:ext cx="1547819" cy="82346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444" name="Google Shape;444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122" y="103321"/>
            <a:ext cx="1651166" cy="8126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45" name="Google Shape;445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5788" y="60267"/>
            <a:ext cx="1651166" cy="89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89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582" name="Google Shape;582;p89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3" name="Google Shape;583;p89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4" name="Google Shape;584;p89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5" name="Google Shape;585;p89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6" name="Google Shape;586;p89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7" name="Google Shape;587;p89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588" name="Google Shape;588;p89"/>
          <p:cNvSpPr/>
          <p:nvPr/>
        </p:nvSpPr>
        <p:spPr>
          <a:xfrm>
            <a:off x="803880" y="465120"/>
            <a:ext cx="3603600" cy="57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Planning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89"/>
          <p:cNvSpPr txBox="1"/>
          <p:nvPr/>
        </p:nvSpPr>
        <p:spPr>
          <a:xfrm>
            <a:off x="7617951" y="4629950"/>
            <a:ext cx="574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chart, bar chart&#10;&#10;Description automatically generated" id="590" name="Google Shape;590;p89"/>
          <p:cNvPicPr preferRelativeResize="0"/>
          <p:nvPr/>
        </p:nvPicPr>
        <p:blipFill rotWithShape="1">
          <a:blip r:embed="rId3">
            <a:alphaModFix/>
          </a:blip>
          <a:srcRect b="0" l="0" r="0" t="16191"/>
          <a:stretch/>
        </p:blipFill>
        <p:spPr>
          <a:xfrm>
            <a:off x="625775" y="1379625"/>
            <a:ext cx="7892450" cy="320802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498">
              <a:srgbClr val="333333">
                <a:alpha val="64705"/>
              </a:srgbClr>
            </a:outerShdw>
          </a:effectLst>
        </p:spPr>
      </p:pic>
      <p:pic>
        <p:nvPicPr>
          <p:cNvPr descr="Graphical user interface, text&#10;&#10;Description automatically generated" id="591" name="Google Shape;59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0"/>
          <p:cNvSpPr txBox="1"/>
          <p:nvPr/>
        </p:nvSpPr>
        <p:spPr>
          <a:xfrm>
            <a:off x="7617960" y="4629960"/>
            <a:ext cx="51732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90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0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90"/>
          <p:cNvSpPr/>
          <p:nvPr/>
        </p:nvSpPr>
        <p:spPr>
          <a:xfrm>
            <a:off x="463680" y="3518640"/>
            <a:ext cx="477036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8400" spcFirstLastPara="1" rIns="68400" wrap="square" tIns="68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90"/>
          <p:cNvSpPr txBox="1"/>
          <p:nvPr/>
        </p:nvSpPr>
        <p:spPr>
          <a:xfrm>
            <a:off x="947160" y="3978360"/>
            <a:ext cx="39178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-545760" lvl="0" marL="673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lang="fr-FR" sz="12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 Tools, Interfaces</a:t>
            </a:r>
            <a:r>
              <a:rPr b="0" i="0" lang="fr-FR" sz="1200" u="none" cap="none" strike="noStrike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600" name="Google Shape;60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91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606" name="Google Shape;606;p91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7" name="Google Shape;607;p91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8" name="Google Shape;608;p91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9" name="Google Shape;609;p91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0" name="Google Shape;610;p91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1" name="Google Shape;611;p91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12" name="Google Shape;612;p91"/>
          <p:cNvSpPr/>
          <p:nvPr/>
        </p:nvSpPr>
        <p:spPr>
          <a:xfrm>
            <a:off x="833760" y="470520"/>
            <a:ext cx="3845816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Frontend Technologies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91"/>
          <p:cNvSpPr txBox="1"/>
          <p:nvPr/>
        </p:nvSpPr>
        <p:spPr>
          <a:xfrm>
            <a:off x="7380720" y="4622760"/>
            <a:ext cx="75744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text&#10;&#10;Description automatically generated" id="614" name="Google Shape;61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91"/>
          <p:cNvSpPr/>
          <p:nvPr/>
        </p:nvSpPr>
        <p:spPr>
          <a:xfrm rot="15579">
            <a:off x="2439005" y="1519248"/>
            <a:ext cx="4700148" cy="414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latin typeface="Roboto Condensed"/>
                <a:ea typeface="Roboto Condensed"/>
                <a:cs typeface="Roboto Condensed"/>
                <a:sym typeface="Roboto Condensed"/>
              </a:rPr>
              <a:t>Problem, solution and Tech-stack choice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3576" y="2037240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92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622" name="Google Shape;622;p92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3" name="Google Shape;623;p92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4" name="Google Shape;624;p92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5" name="Google Shape;625;p92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6" name="Google Shape;626;p92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7" name="Google Shape;627;p92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28" name="Google Shape;628;p92"/>
          <p:cNvSpPr/>
          <p:nvPr/>
        </p:nvSpPr>
        <p:spPr>
          <a:xfrm>
            <a:off x="833760" y="470520"/>
            <a:ext cx="3590322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Responsive Platform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92"/>
          <p:cNvSpPr txBox="1"/>
          <p:nvPr/>
        </p:nvSpPr>
        <p:spPr>
          <a:xfrm>
            <a:off x="7380720" y="4622760"/>
            <a:ext cx="94032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text&#10;&#10;Description automatically generated" id="630" name="Google Shape;630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312" y="1924200"/>
            <a:ext cx="5574960" cy="283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7072" y="1424160"/>
            <a:ext cx="1551960" cy="27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92"/>
          <p:cNvSpPr/>
          <p:nvPr/>
        </p:nvSpPr>
        <p:spPr>
          <a:xfrm>
            <a:off x="391297" y="1424150"/>
            <a:ext cx="5414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latin typeface="Roboto Condensed"/>
                <a:ea typeface="Roboto Condensed"/>
                <a:cs typeface="Roboto Condensed"/>
                <a:sym typeface="Roboto Condensed"/>
              </a:rPr>
              <a:t>Significante Logo and Colors.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92"/>
          <p:cNvSpPr/>
          <p:nvPr/>
        </p:nvSpPr>
        <p:spPr>
          <a:xfrm>
            <a:off x="5560200" y="5794920"/>
            <a:ext cx="335736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Analyse de Résultats Front-End : User experience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93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640" name="Google Shape;640;p93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1" name="Google Shape;641;p93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2" name="Google Shape;642;p93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3" name="Google Shape;643;p93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4" name="Google Shape;644;p93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5" name="Google Shape;645;p93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46" name="Google Shape;646;p93"/>
          <p:cNvSpPr/>
          <p:nvPr/>
        </p:nvSpPr>
        <p:spPr>
          <a:xfrm>
            <a:off x="833750" y="470525"/>
            <a:ext cx="3733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User Interface ( Main dashboard 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93"/>
          <p:cNvSpPr txBox="1"/>
          <p:nvPr/>
        </p:nvSpPr>
        <p:spPr>
          <a:xfrm>
            <a:off x="7380720" y="4622760"/>
            <a:ext cx="75744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text&#10;&#10;Description automatically generated" id="648" name="Google Shape;648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" y="1554480"/>
            <a:ext cx="6072692" cy="329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4480" y="1097280"/>
            <a:ext cx="1743173" cy="317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94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656" name="Google Shape;656;p94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7" name="Google Shape;657;p94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8" name="Google Shape;658;p94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9" name="Google Shape;659;p94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60" name="Google Shape;660;p94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61" name="Google Shape;661;p94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62" name="Google Shape;662;p94"/>
          <p:cNvSpPr/>
          <p:nvPr/>
        </p:nvSpPr>
        <p:spPr>
          <a:xfrm>
            <a:off x="833760" y="470520"/>
            <a:ext cx="335736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Experience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94"/>
          <p:cNvSpPr txBox="1"/>
          <p:nvPr/>
        </p:nvSpPr>
        <p:spPr>
          <a:xfrm>
            <a:off x="7380720" y="4622760"/>
            <a:ext cx="66600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text&#10;&#10;Description automatically generated" id="664" name="Google Shape;664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lendar&#10;&#10;Description automatically generated" id="665" name="Google Shape;665;p94"/>
          <p:cNvPicPr preferRelativeResize="0"/>
          <p:nvPr/>
        </p:nvPicPr>
        <p:blipFill rotWithShape="1">
          <a:blip r:embed="rId5">
            <a:alphaModFix/>
          </a:blip>
          <a:srcRect b="13948" l="7021" r="10754" t="8050"/>
          <a:stretch/>
        </p:blipFill>
        <p:spPr>
          <a:xfrm>
            <a:off x="365760" y="2724120"/>
            <a:ext cx="2468880" cy="120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666" name="Google Shape;666;p94"/>
          <p:cNvPicPr preferRelativeResize="0"/>
          <p:nvPr/>
        </p:nvPicPr>
        <p:blipFill rotWithShape="1">
          <a:blip r:embed="rId6">
            <a:alphaModFix/>
          </a:blip>
          <a:srcRect b="41630" l="0" r="0" t="0"/>
          <a:stretch/>
        </p:blipFill>
        <p:spPr>
          <a:xfrm>
            <a:off x="3953160" y="2377440"/>
            <a:ext cx="464220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94"/>
          <p:cNvSpPr/>
          <p:nvPr/>
        </p:nvSpPr>
        <p:spPr>
          <a:xfrm>
            <a:off x="2806950" y="1562088"/>
            <a:ext cx="3530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latin typeface="Roboto Condensed"/>
                <a:ea typeface="Roboto Condensed"/>
                <a:cs typeface="Roboto Condensed"/>
                <a:sym typeface="Roboto Condensed"/>
              </a:rPr>
              <a:t>UI indicators to guide the user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94"/>
          <p:cNvSpPr/>
          <p:nvPr/>
        </p:nvSpPr>
        <p:spPr>
          <a:xfrm>
            <a:off x="3059640" y="3230640"/>
            <a:ext cx="689400" cy="244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95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674" name="Google Shape;674;p95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5" name="Google Shape;675;p95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6" name="Google Shape;676;p95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7" name="Google Shape;677;p95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8" name="Google Shape;678;p95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9" name="Google Shape;679;p95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80" name="Google Shape;680;p95"/>
          <p:cNvSpPr/>
          <p:nvPr/>
        </p:nvSpPr>
        <p:spPr>
          <a:xfrm>
            <a:off x="833750" y="470525"/>
            <a:ext cx="4359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Experience ( Mobile )</a:t>
            </a:r>
            <a:endParaRPr b="1"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1" name="Google Shape;681;p95"/>
          <p:cNvSpPr txBox="1"/>
          <p:nvPr/>
        </p:nvSpPr>
        <p:spPr>
          <a:xfrm>
            <a:off x="7380720" y="4622760"/>
            <a:ext cx="66600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text&#10;&#10;Description automatically generated" id="682" name="Google Shape;682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95"/>
          <p:cNvSpPr/>
          <p:nvPr/>
        </p:nvSpPr>
        <p:spPr>
          <a:xfrm>
            <a:off x="1597511" y="1460160"/>
            <a:ext cx="723744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Indicateurs UI pour guider l’utilisateur(Mobile)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95"/>
          <p:cNvSpPr/>
          <p:nvPr/>
        </p:nvSpPr>
        <p:spPr>
          <a:xfrm>
            <a:off x="3888891" y="3200400"/>
            <a:ext cx="689400" cy="244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5" name="Google Shape;685;p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0731" y="2102760"/>
            <a:ext cx="1338480" cy="23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68651" y="2286000"/>
            <a:ext cx="1188720" cy="210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96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692" name="Google Shape;692;p96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3" name="Google Shape;693;p96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4" name="Google Shape;694;p96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5" name="Google Shape;695;p96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6" name="Google Shape;696;p96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7" name="Google Shape;697;p96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98" name="Google Shape;698;p96"/>
          <p:cNvSpPr/>
          <p:nvPr/>
        </p:nvSpPr>
        <p:spPr>
          <a:xfrm>
            <a:off x="833759" y="470520"/>
            <a:ext cx="3576875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User Interface ( tags 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6"/>
          <p:cNvSpPr txBox="1"/>
          <p:nvPr/>
        </p:nvSpPr>
        <p:spPr>
          <a:xfrm>
            <a:off x="7380720" y="4622760"/>
            <a:ext cx="75744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text&#10;&#10;Description automatically generated" id="700" name="Google Shape;70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970" y="1715876"/>
            <a:ext cx="1615320" cy="312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3890" y="1842596"/>
            <a:ext cx="2039040" cy="290556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96"/>
          <p:cNvSpPr/>
          <p:nvPr/>
        </p:nvSpPr>
        <p:spPr>
          <a:xfrm>
            <a:off x="2270290" y="3223916"/>
            <a:ext cx="1055160" cy="2426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4" name="Google Shape;704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2480" y="1405218"/>
            <a:ext cx="1554014" cy="256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7"/>
          <p:cNvSpPr txBox="1"/>
          <p:nvPr/>
        </p:nvSpPr>
        <p:spPr>
          <a:xfrm>
            <a:off x="7617960" y="4629960"/>
            <a:ext cx="51732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97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0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7"/>
          <p:cNvSpPr/>
          <p:nvPr/>
        </p:nvSpPr>
        <p:spPr>
          <a:xfrm>
            <a:off x="463680" y="3518640"/>
            <a:ext cx="477036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8400" spcFirstLastPara="1" rIns="68400" wrap="square" tIns="68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97"/>
          <p:cNvSpPr txBox="1"/>
          <p:nvPr/>
        </p:nvSpPr>
        <p:spPr>
          <a:xfrm>
            <a:off x="947160" y="3978360"/>
            <a:ext cx="39178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-545760" lvl="0" marL="673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lang="fr-FR" sz="12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 Tools</a:t>
            </a:r>
            <a:r>
              <a:rPr b="0" i="0" lang="fr-FR" sz="1200" u="none" cap="none" strike="noStrike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, Architecture...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713" name="Google Shape;713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8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719" name="Google Shape;719;p98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0" name="Google Shape;720;p98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1" name="Google Shape;721;p98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2" name="Google Shape;722;p98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3" name="Google Shape;723;p98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4" name="Google Shape;724;p98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25" name="Google Shape;725;p98"/>
          <p:cNvSpPr/>
          <p:nvPr/>
        </p:nvSpPr>
        <p:spPr>
          <a:xfrm>
            <a:off x="833760" y="470520"/>
            <a:ext cx="3798752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Backend Architecture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98"/>
          <p:cNvSpPr txBox="1"/>
          <p:nvPr/>
        </p:nvSpPr>
        <p:spPr>
          <a:xfrm>
            <a:off x="7380720" y="4622760"/>
            <a:ext cx="75744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text&#10;&#10;Description automatically generated" id="727" name="Google Shape;72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3612" y="1458000"/>
            <a:ext cx="4846320" cy="34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1"/>
          <p:cNvSpPr txBox="1"/>
          <p:nvPr/>
        </p:nvSpPr>
        <p:spPr>
          <a:xfrm>
            <a:off x="7635240" y="4610520"/>
            <a:ext cx="28944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1" name="Google Shape;451;p81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452" name="Google Shape;452;p81"/>
            <p:cNvSpPr/>
            <p:nvPr/>
          </p:nvSpPr>
          <p:spPr>
            <a:xfrm>
              <a:off x="318600" y="626760"/>
              <a:ext cx="283680" cy="350280"/>
            </a:xfrm>
            <a:custGeom>
              <a:rect b="b" l="l" r="r" t="t"/>
              <a:pathLst>
                <a:path extrusionOk="0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3" name="Google Shape;453;p81"/>
            <p:cNvSpPr/>
            <p:nvPr/>
          </p:nvSpPr>
          <p:spPr>
            <a:xfrm>
              <a:off x="293760" y="593640"/>
              <a:ext cx="285480" cy="350280"/>
            </a:xfrm>
            <a:custGeom>
              <a:rect b="b" l="l" r="r" t="t"/>
              <a:pathLst>
                <a:path extrusionOk="0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4" name="Google Shape;454;p81"/>
            <p:cNvSpPr/>
            <p:nvPr/>
          </p:nvSpPr>
          <p:spPr>
            <a:xfrm>
              <a:off x="450000" y="596880"/>
              <a:ext cx="33840" cy="33840"/>
            </a:xfrm>
            <a:custGeom>
              <a:rect b="b" l="l" r="r" t="t"/>
              <a:pathLst>
                <a:path extrusionOk="0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5" name="Google Shape;455;p81"/>
            <p:cNvSpPr/>
            <p:nvPr/>
          </p:nvSpPr>
          <p:spPr>
            <a:xfrm>
              <a:off x="387360" y="596880"/>
              <a:ext cx="33840" cy="33840"/>
            </a:xfrm>
            <a:custGeom>
              <a:rect b="b" l="l" r="r" t="t"/>
              <a:pathLst>
                <a:path extrusionOk="0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6" name="Google Shape;456;p81"/>
            <p:cNvSpPr/>
            <p:nvPr/>
          </p:nvSpPr>
          <p:spPr>
            <a:xfrm>
              <a:off x="324720" y="596880"/>
              <a:ext cx="33840" cy="33840"/>
            </a:xfrm>
            <a:custGeom>
              <a:rect b="b" l="l" r="r" t="t"/>
              <a:pathLst>
                <a:path extrusionOk="0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7" name="Google Shape;457;p81"/>
            <p:cNvSpPr/>
            <p:nvPr/>
          </p:nvSpPr>
          <p:spPr>
            <a:xfrm>
              <a:off x="338760" y="835920"/>
              <a:ext cx="101160" cy="360"/>
            </a:xfrm>
            <a:custGeom>
              <a:rect b="b" l="l" r="r" t="t"/>
              <a:pathLst>
                <a:path extrusionOk="0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8" name="Google Shape;458;p81"/>
            <p:cNvSpPr/>
            <p:nvPr/>
          </p:nvSpPr>
          <p:spPr>
            <a:xfrm>
              <a:off x="338760" y="794160"/>
              <a:ext cx="193320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9" name="Google Shape;459;p81"/>
            <p:cNvSpPr/>
            <p:nvPr/>
          </p:nvSpPr>
          <p:spPr>
            <a:xfrm>
              <a:off x="338760" y="752760"/>
              <a:ext cx="193320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0" name="Google Shape;460;p81"/>
            <p:cNvSpPr/>
            <p:nvPr/>
          </p:nvSpPr>
          <p:spPr>
            <a:xfrm>
              <a:off x="338760" y="710640"/>
              <a:ext cx="193320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1" name="Google Shape;461;p81"/>
            <p:cNvSpPr/>
            <p:nvPr/>
          </p:nvSpPr>
          <p:spPr>
            <a:xfrm>
              <a:off x="512640" y="596880"/>
              <a:ext cx="33840" cy="33840"/>
            </a:xfrm>
            <a:custGeom>
              <a:rect b="b" l="l" r="r" t="t"/>
              <a:pathLst>
                <a:path extrusionOk="0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2" name="Google Shape;462;p81"/>
            <p:cNvSpPr/>
            <p:nvPr/>
          </p:nvSpPr>
          <p:spPr>
            <a:xfrm>
              <a:off x="342720" y="574200"/>
              <a:ext cx="360" cy="38520"/>
            </a:xfrm>
            <a:custGeom>
              <a:rect b="b" l="l" r="r" t="t"/>
              <a:pathLst>
                <a:path extrusionOk="0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3" name="Google Shape;463;p81"/>
            <p:cNvSpPr/>
            <p:nvPr/>
          </p:nvSpPr>
          <p:spPr>
            <a:xfrm>
              <a:off x="405360" y="574200"/>
              <a:ext cx="360" cy="38520"/>
            </a:xfrm>
            <a:custGeom>
              <a:rect b="b" l="l" r="r" t="t"/>
              <a:pathLst>
                <a:path extrusionOk="0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4" name="Google Shape;464;p81"/>
            <p:cNvSpPr/>
            <p:nvPr/>
          </p:nvSpPr>
          <p:spPr>
            <a:xfrm>
              <a:off x="468000" y="574200"/>
              <a:ext cx="360" cy="38520"/>
            </a:xfrm>
            <a:custGeom>
              <a:rect b="b" l="l" r="r" t="t"/>
              <a:pathLst>
                <a:path extrusionOk="0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5" name="Google Shape;465;p81"/>
            <p:cNvSpPr/>
            <p:nvPr/>
          </p:nvSpPr>
          <p:spPr>
            <a:xfrm>
              <a:off x="530640" y="574200"/>
              <a:ext cx="360" cy="38520"/>
            </a:xfrm>
            <a:custGeom>
              <a:rect b="b" l="l" r="r" t="t"/>
              <a:pathLst>
                <a:path extrusionOk="0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466" name="Google Shape;466;p81"/>
          <p:cNvSpPr/>
          <p:nvPr/>
        </p:nvSpPr>
        <p:spPr>
          <a:xfrm>
            <a:off x="197200" y="1607400"/>
            <a:ext cx="2944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-259919" lvl="0" marL="431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Noto Sans Symbols"/>
              <a:buChar char="❑"/>
            </a:pPr>
            <a:r>
              <a:rPr b="0" i="0" lang="fr-FR" sz="15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Introduction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919" lvl="0" marL="431639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Noto Sans Symbols"/>
              <a:buChar char="❑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General Context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Problem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b="0" i="0" lang="fr-FR" sz="15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Id</a:t>
            </a: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ea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Functional requirements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non Functional requirements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Planning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81"/>
          <p:cNvSpPr/>
          <p:nvPr/>
        </p:nvSpPr>
        <p:spPr>
          <a:xfrm>
            <a:off x="803874" y="465125"/>
            <a:ext cx="2082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 of Content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81"/>
          <p:cNvSpPr/>
          <p:nvPr/>
        </p:nvSpPr>
        <p:spPr>
          <a:xfrm>
            <a:off x="4939920" y="1735920"/>
            <a:ext cx="617184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81"/>
          <p:cNvSpPr/>
          <p:nvPr/>
        </p:nvSpPr>
        <p:spPr>
          <a:xfrm>
            <a:off x="5906520" y="1663200"/>
            <a:ext cx="3076560" cy="2060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9919" lvl="0" marL="431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Noto Sans Symbols"/>
              <a:buChar char="❑"/>
            </a:pPr>
            <a:r>
              <a:rPr b="0" i="0" lang="fr-FR" sz="15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Machine Learning</a:t>
            </a:r>
            <a:endParaRPr b="0" i="0" sz="15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 preparation </a:t>
            </a:r>
            <a:endParaRPr sz="1500">
              <a:solidFill>
                <a:schemeClr val="dk1"/>
              </a:solidFill>
            </a:endParaRPr>
          </a:p>
          <a:p>
            <a:pPr indent="-272520" lvl="0" marL="673200" rtl="0" algn="l"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Text Pre-processing</a:t>
            </a:r>
            <a:endParaRPr sz="1500">
              <a:solidFill>
                <a:schemeClr val="dk1"/>
              </a:solidFill>
            </a:endParaRPr>
          </a:p>
          <a:p>
            <a:pPr indent="-272520" lvl="0" marL="673200" rtl="0" algn="l"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 Construction</a:t>
            </a:r>
            <a:endParaRPr sz="15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59919" lvl="0" marL="431639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Noto Sans Symbols"/>
              <a:buChar char="❑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Demo</a:t>
            </a:r>
            <a:endParaRPr sz="15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59919" lvl="0" marL="431639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Noto Sans Symbols"/>
              <a:buChar char="❑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Conclusion</a:t>
            </a:r>
            <a:r>
              <a:rPr b="0" i="0" lang="fr-FR" sz="15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81"/>
          <p:cNvSpPr/>
          <p:nvPr/>
        </p:nvSpPr>
        <p:spPr>
          <a:xfrm>
            <a:off x="2974240" y="1641240"/>
            <a:ext cx="2741760" cy="272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-259919" lvl="0" marL="431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Noto Sans Symbols"/>
              <a:buChar char="❑"/>
            </a:pPr>
            <a:r>
              <a:rPr b="0" i="0" lang="fr-FR" sz="15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Frontend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Argon Design system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Frontend </a:t>
            </a: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Conception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919" lvl="0" marL="431639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Noto Sans Symbols"/>
              <a:buChar char="❑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Backend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1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Authentification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Security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520" lvl="0" marL="673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C7D3E6"/>
              </a:buClr>
              <a:buSzPts val="1500"/>
              <a:buFont typeface="Roboto Condensed Light"/>
              <a:buChar char="▰"/>
            </a:pPr>
            <a:r>
              <a:rPr lang="fr-FR" sz="15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Architecture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471" name="Google Shape;47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6552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9"/>
          <p:cNvSpPr txBox="1"/>
          <p:nvPr/>
        </p:nvSpPr>
        <p:spPr>
          <a:xfrm>
            <a:off x="7471075" y="4615925"/>
            <a:ext cx="785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  </a:t>
            </a: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99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0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99"/>
          <p:cNvSpPr/>
          <p:nvPr/>
        </p:nvSpPr>
        <p:spPr>
          <a:xfrm>
            <a:off x="463680" y="3518640"/>
            <a:ext cx="477036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8400" spcFirstLastPara="1" rIns="68400" wrap="square" tIns="68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Machine Learning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99"/>
          <p:cNvSpPr txBox="1"/>
          <p:nvPr/>
        </p:nvSpPr>
        <p:spPr>
          <a:xfrm>
            <a:off x="889560" y="3970440"/>
            <a:ext cx="39178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-545760" lvl="0" marL="673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Data Preparation, NLP</a:t>
            </a:r>
            <a:r>
              <a:rPr b="0" i="0" lang="fr-FR" sz="1200" u="none" cap="none" strike="noStrike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737" name="Google Shape;737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040" y="967680"/>
            <a:ext cx="2945520" cy="278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80" y="939960"/>
            <a:ext cx="4089960" cy="420336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100"/>
          <p:cNvSpPr txBox="1"/>
          <p:nvPr/>
        </p:nvSpPr>
        <p:spPr>
          <a:xfrm>
            <a:off x="2207845" y="26630"/>
            <a:ext cx="47283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Discovering our Data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00"/>
          <p:cNvSpPr/>
          <p:nvPr/>
        </p:nvSpPr>
        <p:spPr>
          <a:xfrm>
            <a:off x="7464960" y="4491360"/>
            <a:ext cx="52344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00"/>
          <p:cNvSpPr/>
          <p:nvPr/>
        </p:nvSpPr>
        <p:spPr>
          <a:xfrm>
            <a:off x="3318840" y="885600"/>
            <a:ext cx="4575240" cy="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source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747" name="Google Shape;747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01"/>
          <p:cNvSpPr txBox="1"/>
          <p:nvPr/>
        </p:nvSpPr>
        <p:spPr>
          <a:xfrm>
            <a:off x="2207845" y="58680"/>
            <a:ext cx="47283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Preparation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01"/>
          <p:cNvSpPr/>
          <p:nvPr/>
        </p:nvSpPr>
        <p:spPr>
          <a:xfrm>
            <a:off x="7464960" y="4491360"/>
            <a:ext cx="52344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01"/>
          <p:cNvSpPr/>
          <p:nvPr/>
        </p:nvSpPr>
        <p:spPr>
          <a:xfrm>
            <a:off x="3413149" y="847075"/>
            <a:ext cx="2459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Cleaning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101"/>
          <p:cNvPicPr preferRelativeResize="0"/>
          <p:nvPr/>
        </p:nvPicPr>
        <p:blipFill rotWithShape="1">
          <a:blip r:embed="rId3">
            <a:alphaModFix/>
          </a:blip>
          <a:srcRect b="1700" l="0" r="38" t="0"/>
          <a:stretch/>
        </p:blipFill>
        <p:spPr>
          <a:xfrm>
            <a:off x="710640" y="1288080"/>
            <a:ext cx="7840080" cy="3176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56" name="Google Shape;756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2"/>
          <p:cNvSpPr txBox="1"/>
          <p:nvPr/>
        </p:nvSpPr>
        <p:spPr>
          <a:xfrm>
            <a:off x="2331360" y="40680"/>
            <a:ext cx="4431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Text Preprocessing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02"/>
          <p:cNvSpPr/>
          <p:nvPr/>
        </p:nvSpPr>
        <p:spPr>
          <a:xfrm>
            <a:off x="7464960" y="4491360"/>
            <a:ext cx="52344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p102"/>
          <p:cNvPicPr preferRelativeResize="0"/>
          <p:nvPr/>
        </p:nvPicPr>
        <p:blipFill rotWithShape="1">
          <a:blip r:embed="rId3">
            <a:alphaModFix/>
          </a:blip>
          <a:srcRect b="0" l="0" r="1277" t="0"/>
          <a:stretch/>
        </p:blipFill>
        <p:spPr>
          <a:xfrm>
            <a:off x="684000" y="993600"/>
            <a:ext cx="7733520" cy="3650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64" name="Google Shape;764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3"/>
          <p:cNvSpPr/>
          <p:nvPr/>
        </p:nvSpPr>
        <p:spPr>
          <a:xfrm>
            <a:off x="7464960" y="4491360"/>
            <a:ext cx="52344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emmatization root word. Lemmatization" id="770" name="Google Shape;770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000" y="1045080"/>
            <a:ext cx="7037280" cy="3382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71" name="Google Shape;771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103"/>
          <p:cNvSpPr txBox="1"/>
          <p:nvPr/>
        </p:nvSpPr>
        <p:spPr>
          <a:xfrm>
            <a:off x="2331360" y="40680"/>
            <a:ext cx="4431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Text Preprocessing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4"/>
          <p:cNvSpPr/>
          <p:nvPr/>
        </p:nvSpPr>
        <p:spPr>
          <a:xfrm>
            <a:off x="7464960" y="4491360"/>
            <a:ext cx="52344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04"/>
          <p:cNvSpPr/>
          <p:nvPr/>
        </p:nvSpPr>
        <p:spPr>
          <a:xfrm>
            <a:off x="1847380" y="54730"/>
            <a:ext cx="6630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Aspect Based Sentimental Analysis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9" name="Google Shape;779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960" y="899280"/>
            <a:ext cx="8361720" cy="359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"/>
          <p:cNvSpPr txBox="1"/>
          <p:nvPr/>
        </p:nvSpPr>
        <p:spPr>
          <a:xfrm>
            <a:off x="2394360" y="269280"/>
            <a:ext cx="425340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5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 Construction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05"/>
          <p:cNvSpPr/>
          <p:nvPr/>
        </p:nvSpPr>
        <p:spPr>
          <a:xfrm>
            <a:off x="7464960" y="4491360"/>
            <a:ext cx="52344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05"/>
          <p:cNvSpPr/>
          <p:nvPr/>
        </p:nvSpPr>
        <p:spPr>
          <a:xfrm>
            <a:off x="745200" y="1548409"/>
            <a:ext cx="4575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Feature Engineering and Selection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05"/>
          <p:cNvSpPr/>
          <p:nvPr/>
        </p:nvSpPr>
        <p:spPr>
          <a:xfrm>
            <a:off x="745200" y="2131609"/>
            <a:ext cx="4575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Data Preprocessing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05"/>
          <p:cNvSpPr/>
          <p:nvPr/>
        </p:nvSpPr>
        <p:spPr>
          <a:xfrm>
            <a:off x="745200" y="3183529"/>
            <a:ext cx="4575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Modelling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5"/>
          <p:cNvSpPr/>
          <p:nvPr/>
        </p:nvSpPr>
        <p:spPr>
          <a:xfrm>
            <a:off x="745200" y="2549929"/>
            <a:ext cx="4575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Selecting the Right Evaluation Metric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05"/>
          <p:cNvSpPr/>
          <p:nvPr/>
        </p:nvSpPr>
        <p:spPr>
          <a:xfrm>
            <a:off x="4061552" y="1528112"/>
            <a:ext cx="4575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(Words2Vec)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05"/>
          <p:cNvSpPr/>
          <p:nvPr/>
        </p:nvSpPr>
        <p:spPr>
          <a:xfrm>
            <a:off x="2816640" y="2123192"/>
            <a:ext cx="5007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(Splitting Dataset into Train and Test Set)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792" name="Google Shape;792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6"/>
          <p:cNvSpPr txBox="1"/>
          <p:nvPr/>
        </p:nvSpPr>
        <p:spPr>
          <a:xfrm>
            <a:off x="2408410" y="146880"/>
            <a:ext cx="42534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5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 </a:t>
            </a:r>
            <a:r>
              <a:rPr b="1" lang="fr-FR" sz="35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Construction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06"/>
          <p:cNvSpPr/>
          <p:nvPr/>
        </p:nvSpPr>
        <p:spPr>
          <a:xfrm>
            <a:off x="7464960" y="4491360"/>
            <a:ext cx="52344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06"/>
          <p:cNvSpPr/>
          <p:nvPr/>
        </p:nvSpPr>
        <p:spPr>
          <a:xfrm>
            <a:off x="2889360" y="952560"/>
            <a:ext cx="457524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 with CountVectorizer Bag of Words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Google Shape;800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0" y="1452600"/>
            <a:ext cx="8353080" cy="3038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801" name="Google Shape;801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7"/>
          <p:cNvSpPr txBox="1"/>
          <p:nvPr/>
        </p:nvSpPr>
        <p:spPr>
          <a:xfrm>
            <a:off x="803520" y="41904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Development tools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07"/>
          <p:cNvSpPr/>
          <p:nvPr/>
        </p:nvSpPr>
        <p:spPr>
          <a:xfrm>
            <a:off x="294840" y="584280"/>
            <a:ext cx="390600" cy="326160"/>
          </a:xfrm>
          <a:custGeom>
            <a:rect b="b" l="l" r="r" t="t"/>
            <a:pathLst>
              <a:path extrusionOk="0" h="6747" w="17147">
                <a:moveTo>
                  <a:pt x="16660" y="1876"/>
                </a:moveTo>
                <a:lnTo>
                  <a:pt x="11594" y="1876"/>
                </a:lnTo>
                <a:lnTo>
                  <a:pt x="11594" y="1462"/>
                </a:lnTo>
                <a:lnTo>
                  <a:pt x="11594" y="1462"/>
                </a:lnTo>
                <a:lnTo>
                  <a:pt x="11594" y="1316"/>
                </a:lnTo>
                <a:lnTo>
                  <a:pt x="11569" y="1170"/>
                </a:lnTo>
                <a:lnTo>
                  <a:pt x="11472" y="902"/>
                </a:lnTo>
                <a:lnTo>
                  <a:pt x="11350" y="658"/>
                </a:lnTo>
                <a:lnTo>
                  <a:pt x="11155" y="439"/>
                </a:lnTo>
                <a:lnTo>
                  <a:pt x="10961" y="268"/>
                </a:lnTo>
                <a:lnTo>
                  <a:pt x="10693" y="122"/>
                </a:lnTo>
                <a:lnTo>
                  <a:pt x="10425" y="49"/>
                </a:lnTo>
                <a:lnTo>
                  <a:pt x="10279" y="25"/>
                </a:lnTo>
                <a:lnTo>
                  <a:pt x="10133" y="1"/>
                </a:lnTo>
                <a:lnTo>
                  <a:pt x="7015" y="1"/>
                </a:lnTo>
                <a:lnTo>
                  <a:pt x="7015" y="1"/>
                </a:lnTo>
                <a:lnTo>
                  <a:pt x="6869" y="25"/>
                </a:lnTo>
                <a:lnTo>
                  <a:pt x="6723" y="49"/>
                </a:lnTo>
                <a:lnTo>
                  <a:pt x="6455" y="122"/>
                </a:lnTo>
                <a:lnTo>
                  <a:pt x="6187" y="268"/>
                </a:lnTo>
                <a:lnTo>
                  <a:pt x="5992" y="439"/>
                </a:lnTo>
                <a:lnTo>
                  <a:pt x="5797" y="658"/>
                </a:lnTo>
                <a:lnTo>
                  <a:pt x="5676" y="902"/>
                </a:lnTo>
                <a:lnTo>
                  <a:pt x="5578" y="1170"/>
                </a:lnTo>
                <a:lnTo>
                  <a:pt x="5554" y="1316"/>
                </a:lnTo>
                <a:lnTo>
                  <a:pt x="5554" y="1462"/>
                </a:lnTo>
                <a:lnTo>
                  <a:pt x="5554" y="1876"/>
                </a:lnTo>
                <a:lnTo>
                  <a:pt x="488" y="1876"/>
                </a:lnTo>
                <a:lnTo>
                  <a:pt x="488" y="1876"/>
                </a:lnTo>
                <a:lnTo>
                  <a:pt x="391" y="1876"/>
                </a:lnTo>
                <a:lnTo>
                  <a:pt x="293" y="1900"/>
                </a:lnTo>
                <a:lnTo>
                  <a:pt x="220" y="1949"/>
                </a:lnTo>
                <a:lnTo>
                  <a:pt x="147" y="2022"/>
                </a:lnTo>
                <a:lnTo>
                  <a:pt x="74" y="2071"/>
                </a:lnTo>
                <a:lnTo>
                  <a:pt x="50" y="2168"/>
                </a:lnTo>
                <a:lnTo>
                  <a:pt x="1" y="2266"/>
                </a:lnTo>
                <a:lnTo>
                  <a:pt x="1" y="2363"/>
                </a:lnTo>
                <a:lnTo>
                  <a:pt x="1" y="5773"/>
                </a:lnTo>
                <a:lnTo>
                  <a:pt x="1" y="5773"/>
                </a:lnTo>
                <a:lnTo>
                  <a:pt x="25" y="5967"/>
                </a:lnTo>
                <a:lnTo>
                  <a:pt x="74" y="6138"/>
                </a:lnTo>
                <a:lnTo>
                  <a:pt x="171" y="6308"/>
                </a:lnTo>
                <a:lnTo>
                  <a:pt x="293" y="6455"/>
                </a:lnTo>
                <a:lnTo>
                  <a:pt x="439" y="6576"/>
                </a:lnTo>
                <a:lnTo>
                  <a:pt x="585" y="6674"/>
                </a:lnTo>
                <a:lnTo>
                  <a:pt x="780" y="6722"/>
                </a:lnTo>
                <a:lnTo>
                  <a:pt x="975" y="6747"/>
                </a:lnTo>
                <a:lnTo>
                  <a:pt x="7721" y="6747"/>
                </a:lnTo>
                <a:lnTo>
                  <a:pt x="7721" y="6138"/>
                </a:lnTo>
                <a:lnTo>
                  <a:pt x="7721" y="6138"/>
                </a:lnTo>
                <a:lnTo>
                  <a:pt x="7746" y="6041"/>
                </a:lnTo>
                <a:lnTo>
                  <a:pt x="7770" y="5967"/>
                </a:lnTo>
                <a:lnTo>
                  <a:pt x="7819" y="5870"/>
                </a:lnTo>
                <a:lnTo>
                  <a:pt x="7868" y="5797"/>
                </a:lnTo>
                <a:lnTo>
                  <a:pt x="7941" y="5748"/>
                </a:lnTo>
                <a:lnTo>
                  <a:pt x="8038" y="5700"/>
                </a:lnTo>
                <a:lnTo>
                  <a:pt x="8111" y="5675"/>
                </a:lnTo>
                <a:lnTo>
                  <a:pt x="8209" y="5651"/>
                </a:lnTo>
                <a:lnTo>
                  <a:pt x="8939" y="5651"/>
                </a:lnTo>
                <a:lnTo>
                  <a:pt x="8939" y="5651"/>
                </a:lnTo>
                <a:lnTo>
                  <a:pt x="9037" y="5675"/>
                </a:lnTo>
                <a:lnTo>
                  <a:pt x="9110" y="5700"/>
                </a:lnTo>
                <a:lnTo>
                  <a:pt x="9207" y="5748"/>
                </a:lnTo>
                <a:lnTo>
                  <a:pt x="9280" y="5797"/>
                </a:lnTo>
                <a:lnTo>
                  <a:pt x="9329" y="5870"/>
                </a:lnTo>
                <a:lnTo>
                  <a:pt x="9378" y="5967"/>
                </a:lnTo>
                <a:lnTo>
                  <a:pt x="9402" y="6041"/>
                </a:lnTo>
                <a:lnTo>
                  <a:pt x="9426" y="6138"/>
                </a:lnTo>
                <a:lnTo>
                  <a:pt x="9426" y="6747"/>
                </a:lnTo>
                <a:lnTo>
                  <a:pt x="16173" y="6747"/>
                </a:lnTo>
                <a:lnTo>
                  <a:pt x="16173" y="6747"/>
                </a:lnTo>
                <a:lnTo>
                  <a:pt x="16367" y="6722"/>
                </a:lnTo>
                <a:lnTo>
                  <a:pt x="16562" y="6674"/>
                </a:lnTo>
                <a:lnTo>
                  <a:pt x="16708" y="6576"/>
                </a:lnTo>
                <a:lnTo>
                  <a:pt x="16855" y="6455"/>
                </a:lnTo>
                <a:lnTo>
                  <a:pt x="16976" y="6308"/>
                </a:lnTo>
                <a:lnTo>
                  <a:pt x="17074" y="6138"/>
                </a:lnTo>
                <a:lnTo>
                  <a:pt x="17122" y="5967"/>
                </a:lnTo>
                <a:lnTo>
                  <a:pt x="17147" y="5773"/>
                </a:lnTo>
                <a:lnTo>
                  <a:pt x="17147" y="2363"/>
                </a:lnTo>
                <a:lnTo>
                  <a:pt x="17147" y="2363"/>
                </a:lnTo>
                <a:lnTo>
                  <a:pt x="17147" y="2266"/>
                </a:lnTo>
                <a:lnTo>
                  <a:pt x="17098" y="2168"/>
                </a:lnTo>
                <a:lnTo>
                  <a:pt x="17074" y="2071"/>
                </a:lnTo>
                <a:lnTo>
                  <a:pt x="17001" y="2022"/>
                </a:lnTo>
                <a:lnTo>
                  <a:pt x="16928" y="1949"/>
                </a:lnTo>
                <a:lnTo>
                  <a:pt x="16855" y="1900"/>
                </a:lnTo>
                <a:lnTo>
                  <a:pt x="16757" y="1876"/>
                </a:lnTo>
                <a:lnTo>
                  <a:pt x="16660" y="1876"/>
                </a:lnTo>
                <a:lnTo>
                  <a:pt x="16660" y="1876"/>
                </a:lnTo>
                <a:close/>
                <a:moveTo>
                  <a:pt x="10620" y="1876"/>
                </a:moveTo>
                <a:lnTo>
                  <a:pt x="6528" y="1876"/>
                </a:lnTo>
                <a:lnTo>
                  <a:pt x="6528" y="1462"/>
                </a:lnTo>
                <a:lnTo>
                  <a:pt x="6528" y="1462"/>
                </a:lnTo>
                <a:lnTo>
                  <a:pt x="6528" y="1364"/>
                </a:lnTo>
                <a:lnTo>
                  <a:pt x="6577" y="1291"/>
                </a:lnTo>
                <a:lnTo>
                  <a:pt x="6601" y="1194"/>
                </a:lnTo>
                <a:lnTo>
                  <a:pt x="6674" y="1121"/>
                </a:lnTo>
                <a:lnTo>
                  <a:pt x="6747" y="1072"/>
                </a:lnTo>
                <a:lnTo>
                  <a:pt x="6820" y="1023"/>
                </a:lnTo>
                <a:lnTo>
                  <a:pt x="6918" y="999"/>
                </a:lnTo>
                <a:lnTo>
                  <a:pt x="7015" y="975"/>
                </a:lnTo>
                <a:lnTo>
                  <a:pt x="10133" y="975"/>
                </a:lnTo>
                <a:lnTo>
                  <a:pt x="10133" y="975"/>
                </a:lnTo>
                <a:lnTo>
                  <a:pt x="10230" y="999"/>
                </a:lnTo>
                <a:lnTo>
                  <a:pt x="10327" y="1023"/>
                </a:lnTo>
                <a:lnTo>
                  <a:pt x="10400" y="1072"/>
                </a:lnTo>
                <a:lnTo>
                  <a:pt x="10474" y="1121"/>
                </a:lnTo>
                <a:lnTo>
                  <a:pt x="10547" y="1194"/>
                </a:lnTo>
                <a:lnTo>
                  <a:pt x="10571" y="1291"/>
                </a:lnTo>
                <a:lnTo>
                  <a:pt x="10620" y="1364"/>
                </a:lnTo>
                <a:lnTo>
                  <a:pt x="10620" y="1462"/>
                </a:lnTo>
                <a:lnTo>
                  <a:pt x="10620" y="1876"/>
                </a:lnTo>
                <a:close/>
              </a:path>
            </a:pathLst>
          </a:custGeom>
          <a:noFill/>
          <a:ln cap="rnd" cmpd="sng" w="190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107"/>
          <p:cNvSpPr/>
          <p:nvPr/>
        </p:nvSpPr>
        <p:spPr>
          <a:xfrm>
            <a:off x="7464960" y="4498200"/>
            <a:ext cx="52344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9" name="Google Shape;809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770840"/>
            <a:ext cx="3290040" cy="97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8080" y="3570480"/>
            <a:ext cx="3648600" cy="1474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roduction to NLTK library in Python | by Uzair Adamjee | Python in Plain  English" id="811" name="Google Shape;811;p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8840" y="3316320"/>
            <a:ext cx="1380960" cy="150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pyter — Wikipédia" id="812" name="Google Shape;812;p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4560" y="1483560"/>
            <a:ext cx="1647000" cy="190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1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51920" y="2258640"/>
            <a:ext cx="3830760" cy="765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814" name="Google Shape;814;p1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8"/>
          <p:cNvSpPr txBox="1"/>
          <p:nvPr/>
        </p:nvSpPr>
        <p:spPr>
          <a:xfrm>
            <a:off x="7617960" y="4629960"/>
            <a:ext cx="49536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108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b="0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08"/>
          <p:cNvSpPr/>
          <p:nvPr/>
        </p:nvSpPr>
        <p:spPr>
          <a:xfrm>
            <a:off x="0" y="3786840"/>
            <a:ext cx="477036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8400" spcFirstLastPara="1" rIns="68400" wrap="square" tIns="68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08"/>
          <p:cNvSpPr/>
          <p:nvPr/>
        </p:nvSpPr>
        <p:spPr>
          <a:xfrm>
            <a:off x="2601720" y="1491480"/>
            <a:ext cx="217440" cy="22824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08"/>
          <p:cNvSpPr/>
          <p:nvPr/>
        </p:nvSpPr>
        <p:spPr>
          <a:xfrm>
            <a:off x="5453640" y="1262880"/>
            <a:ext cx="217440" cy="22824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08"/>
          <p:cNvSpPr/>
          <p:nvPr/>
        </p:nvSpPr>
        <p:spPr>
          <a:xfrm>
            <a:off x="1654560" y="1951920"/>
            <a:ext cx="239040" cy="26856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08"/>
          <p:cNvSpPr/>
          <p:nvPr/>
        </p:nvSpPr>
        <p:spPr>
          <a:xfrm>
            <a:off x="3940560" y="1626480"/>
            <a:ext cx="195480" cy="21096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08"/>
          <p:cNvSpPr/>
          <p:nvPr/>
        </p:nvSpPr>
        <p:spPr>
          <a:xfrm>
            <a:off x="3015360" y="3237120"/>
            <a:ext cx="217440" cy="22824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08"/>
          <p:cNvSpPr/>
          <p:nvPr/>
        </p:nvSpPr>
        <p:spPr>
          <a:xfrm>
            <a:off x="5257800" y="3122640"/>
            <a:ext cx="217440" cy="22824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08"/>
          <p:cNvSpPr/>
          <p:nvPr/>
        </p:nvSpPr>
        <p:spPr>
          <a:xfrm>
            <a:off x="1774440" y="2894040"/>
            <a:ext cx="217440" cy="22824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08"/>
          <p:cNvSpPr/>
          <p:nvPr/>
        </p:nvSpPr>
        <p:spPr>
          <a:xfrm>
            <a:off x="4834080" y="1837800"/>
            <a:ext cx="151200" cy="21708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08"/>
          <p:cNvSpPr/>
          <p:nvPr/>
        </p:nvSpPr>
        <p:spPr>
          <a:xfrm>
            <a:off x="3200760" y="1940040"/>
            <a:ext cx="151920" cy="1260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08"/>
          <p:cNvSpPr/>
          <p:nvPr/>
        </p:nvSpPr>
        <p:spPr>
          <a:xfrm>
            <a:off x="6249240" y="1807200"/>
            <a:ext cx="217440" cy="22824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08"/>
          <p:cNvSpPr/>
          <p:nvPr/>
        </p:nvSpPr>
        <p:spPr>
          <a:xfrm>
            <a:off x="7130160" y="2106360"/>
            <a:ext cx="151920" cy="11412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08"/>
          <p:cNvSpPr/>
          <p:nvPr/>
        </p:nvSpPr>
        <p:spPr>
          <a:xfrm>
            <a:off x="4484880" y="1155600"/>
            <a:ext cx="119520" cy="2142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4" name="Google Shape;834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675" y="3058125"/>
            <a:ext cx="2677324" cy="133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835" name="Google Shape;835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2"/>
          <p:cNvSpPr txBox="1"/>
          <p:nvPr/>
        </p:nvSpPr>
        <p:spPr>
          <a:xfrm>
            <a:off x="7617960" y="4629960"/>
            <a:ext cx="29628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82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0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82"/>
          <p:cNvSpPr/>
          <p:nvPr/>
        </p:nvSpPr>
        <p:spPr>
          <a:xfrm>
            <a:off x="246240" y="3771360"/>
            <a:ext cx="41454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8400" spcFirstLastPara="1" rIns="68400" wrap="square" tIns="68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Introduction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479" name="Google Shape;47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9"/>
          <p:cNvSpPr txBox="1"/>
          <p:nvPr/>
        </p:nvSpPr>
        <p:spPr>
          <a:xfrm>
            <a:off x="7617960" y="4629960"/>
            <a:ext cx="495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109"/>
          <p:cNvSpPr/>
          <p:nvPr/>
        </p:nvSpPr>
        <p:spPr>
          <a:xfrm>
            <a:off x="463680" y="0"/>
            <a:ext cx="21813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b="0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09"/>
          <p:cNvSpPr/>
          <p:nvPr/>
        </p:nvSpPr>
        <p:spPr>
          <a:xfrm>
            <a:off x="0" y="3786840"/>
            <a:ext cx="4770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8400" spcFirstLastPara="1" rIns="68400" wrap="square" tIns="68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9"/>
          <p:cNvSpPr/>
          <p:nvPr/>
        </p:nvSpPr>
        <p:spPr>
          <a:xfrm>
            <a:off x="2601720" y="1491480"/>
            <a:ext cx="217500" cy="2283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09"/>
          <p:cNvSpPr/>
          <p:nvPr/>
        </p:nvSpPr>
        <p:spPr>
          <a:xfrm>
            <a:off x="5453640" y="1262880"/>
            <a:ext cx="217500" cy="2283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09"/>
          <p:cNvSpPr/>
          <p:nvPr/>
        </p:nvSpPr>
        <p:spPr>
          <a:xfrm>
            <a:off x="1654560" y="1951920"/>
            <a:ext cx="239100" cy="2685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09"/>
          <p:cNvSpPr/>
          <p:nvPr/>
        </p:nvSpPr>
        <p:spPr>
          <a:xfrm>
            <a:off x="3940560" y="1626480"/>
            <a:ext cx="195600" cy="2109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09"/>
          <p:cNvSpPr/>
          <p:nvPr/>
        </p:nvSpPr>
        <p:spPr>
          <a:xfrm>
            <a:off x="3015360" y="3237120"/>
            <a:ext cx="217500" cy="2283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09"/>
          <p:cNvSpPr/>
          <p:nvPr/>
        </p:nvSpPr>
        <p:spPr>
          <a:xfrm>
            <a:off x="5257800" y="3122640"/>
            <a:ext cx="217500" cy="2283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09"/>
          <p:cNvSpPr/>
          <p:nvPr/>
        </p:nvSpPr>
        <p:spPr>
          <a:xfrm>
            <a:off x="1774440" y="2894040"/>
            <a:ext cx="217500" cy="2283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09"/>
          <p:cNvSpPr/>
          <p:nvPr/>
        </p:nvSpPr>
        <p:spPr>
          <a:xfrm>
            <a:off x="4834080" y="1837800"/>
            <a:ext cx="151200" cy="2172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09"/>
          <p:cNvSpPr/>
          <p:nvPr/>
        </p:nvSpPr>
        <p:spPr>
          <a:xfrm>
            <a:off x="3200760" y="1940040"/>
            <a:ext cx="151800" cy="1260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09"/>
          <p:cNvSpPr/>
          <p:nvPr/>
        </p:nvSpPr>
        <p:spPr>
          <a:xfrm>
            <a:off x="6249240" y="1807200"/>
            <a:ext cx="217500" cy="2283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09"/>
          <p:cNvSpPr/>
          <p:nvPr/>
        </p:nvSpPr>
        <p:spPr>
          <a:xfrm>
            <a:off x="7130160" y="2106360"/>
            <a:ext cx="151800" cy="1140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09"/>
          <p:cNvSpPr/>
          <p:nvPr/>
        </p:nvSpPr>
        <p:spPr>
          <a:xfrm>
            <a:off x="4484880" y="1155600"/>
            <a:ext cx="119400" cy="214200"/>
          </a:xfrm>
          <a:prstGeom prst="star4">
            <a:avLst>
              <a:gd fmla="val 12500" name="adj"/>
            </a:avLst>
          </a:prstGeom>
          <a:noFill/>
          <a:ln cap="flat" cmpd="sng" w="126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ical user interface, text&#10;&#10;Description automatically generated" id="855" name="Google Shape;855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109"/>
          <p:cNvPicPr preferRelativeResize="0"/>
          <p:nvPr/>
        </p:nvPicPr>
        <p:blipFill rotWithShape="1">
          <a:blip r:embed="rId4">
            <a:alphaModFix/>
          </a:blip>
          <a:srcRect b="23868" l="19028" r="19071" t="14200"/>
          <a:stretch/>
        </p:blipFill>
        <p:spPr>
          <a:xfrm>
            <a:off x="7130150" y="2689625"/>
            <a:ext cx="1365275" cy="1471050"/>
          </a:xfrm>
          <a:prstGeom prst="rect">
            <a:avLst/>
          </a:prstGeom>
          <a:noFill/>
          <a:ln cap="flat" cmpd="sng" w="12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0"/>
          <p:cNvSpPr txBox="1"/>
          <p:nvPr/>
        </p:nvSpPr>
        <p:spPr>
          <a:xfrm>
            <a:off x="1136550" y="1878800"/>
            <a:ext cx="68709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 for your attention!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2" name="Google Shape;862;p110"/>
          <p:cNvGrpSpPr/>
          <p:nvPr/>
        </p:nvGrpSpPr>
        <p:grpSpPr>
          <a:xfrm>
            <a:off x="4046663" y="3389450"/>
            <a:ext cx="979914" cy="994677"/>
            <a:chOff x="7133400" y="2770200"/>
            <a:chExt cx="979914" cy="994677"/>
          </a:xfrm>
        </p:grpSpPr>
        <p:sp>
          <p:nvSpPr>
            <p:cNvPr id="863" name="Google Shape;863;p110"/>
            <p:cNvSpPr/>
            <p:nvPr/>
          </p:nvSpPr>
          <p:spPr>
            <a:xfrm>
              <a:off x="7133400" y="3147480"/>
              <a:ext cx="233281" cy="564489"/>
            </a:xfrm>
            <a:custGeom>
              <a:rect b="b" l="l" r="r" t="t"/>
              <a:pathLst>
                <a:path extrusionOk="0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4" name="Google Shape;864;p110"/>
            <p:cNvSpPr/>
            <p:nvPr/>
          </p:nvSpPr>
          <p:spPr>
            <a:xfrm>
              <a:off x="7384320" y="2770200"/>
              <a:ext cx="728994" cy="994677"/>
            </a:xfrm>
            <a:custGeom>
              <a:rect b="b" l="l" r="r" t="t"/>
              <a:pathLst>
                <a:path extrusionOk="0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65" name="Google Shape;865;p110"/>
          <p:cNvSpPr/>
          <p:nvPr/>
        </p:nvSpPr>
        <p:spPr>
          <a:xfrm>
            <a:off x="7617960" y="4629960"/>
            <a:ext cx="495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866" name="Google Shape;866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275" y="53285"/>
            <a:ext cx="3187440" cy="149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3"/>
          <p:cNvSpPr/>
          <p:nvPr/>
        </p:nvSpPr>
        <p:spPr>
          <a:xfrm>
            <a:off x="350280" y="575280"/>
            <a:ext cx="367800" cy="36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4286" y="40714"/>
                </a:moveTo>
                <a:cubicBezTo>
                  <a:pt x="34286" y="26513"/>
                  <a:pt x="45798" y="15000"/>
                  <a:pt x="60000" y="15000"/>
                </a:cubicBezTo>
                <a:cubicBezTo>
                  <a:pt x="74202" y="15000"/>
                  <a:pt x="85714" y="26513"/>
                  <a:pt x="85714" y="40714"/>
                </a:cubicBezTo>
                <a:lnTo>
                  <a:pt x="85714" y="40714"/>
                </a:lnTo>
                <a:cubicBezTo>
                  <a:pt x="85714" y="51365"/>
                  <a:pt x="79958" y="60000"/>
                  <a:pt x="72857" y="60000"/>
                </a:cubicBezTo>
                <a:cubicBezTo>
                  <a:pt x="69307" y="60000"/>
                  <a:pt x="66429" y="64317"/>
                  <a:pt x="66429" y="69643"/>
                </a:cubicBezTo>
                <a:lnTo>
                  <a:pt x="66429" y="82500"/>
                </a:lnTo>
                <a:lnTo>
                  <a:pt x="53571" y="82500"/>
                </a:lnTo>
                <a:lnTo>
                  <a:pt x="53571" y="69643"/>
                </a:lnTo>
                <a:lnTo>
                  <a:pt x="53571" y="69643"/>
                </a:lnTo>
                <a:cubicBezTo>
                  <a:pt x="53571" y="58992"/>
                  <a:pt x="59328" y="50357"/>
                  <a:pt x="66429" y="50357"/>
                </a:cubicBezTo>
                <a:cubicBezTo>
                  <a:pt x="69979" y="50357"/>
                  <a:pt x="72857" y="46040"/>
                  <a:pt x="72857" y="40714"/>
                </a:cubicBezTo>
                <a:cubicBezTo>
                  <a:pt x="72857" y="33613"/>
                  <a:pt x="67101" y="27857"/>
                  <a:pt x="60000" y="27857"/>
                </a:cubicBezTo>
                <a:cubicBezTo>
                  <a:pt x="52899" y="27857"/>
                  <a:pt x="47143" y="33613"/>
                  <a:pt x="47143" y="40714"/>
                </a:cubicBezTo>
                <a:close/>
                <a:moveTo>
                  <a:pt x="60000" y="85714"/>
                </a:moveTo>
                <a:lnTo>
                  <a:pt x="60000" y="85714"/>
                </a:lnTo>
                <a:cubicBezTo>
                  <a:pt x="65326" y="85714"/>
                  <a:pt x="69643" y="90032"/>
                  <a:pt x="69643" y="95357"/>
                </a:cubicBezTo>
                <a:cubicBezTo>
                  <a:pt x="69643" y="100683"/>
                  <a:pt x="65326" y="105000"/>
                  <a:pt x="60000" y="105000"/>
                </a:cubicBezTo>
                <a:cubicBezTo>
                  <a:pt x="54674" y="105000"/>
                  <a:pt x="50357" y="100683"/>
                  <a:pt x="50357" y="95357"/>
                </a:cubicBezTo>
                <a:cubicBezTo>
                  <a:pt x="50357" y="90032"/>
                  <a:pt x="54674" y="85714"/>
                  <a:pt x="60000" y="85714"/>
                </a:cubicBezTo>
                <a:close/>
                <a:moveTo>
                  <a:pt x="34286" y="40714"/>
                </a:moveTo>
                <a:cubicBezTo>
                  <a:pt x="34286" y="26513"/>
                  <a:pt x="45798" y="15000"/>
                  <a:pt x="60000" y="15000"/>
                </a:cubicBezTo>
                <a:cubicBezTo>
                  <a:pt x="74202" y="15000"/>
                  <a:pt x="85714" y="26513"/>
                  <a:pt x="85714" y="40714"/>
                </a:cubicBezTo>
                <a:lnTo>
                  <a:pt x="85714" y="40714"/>
                </a:lnTo>
                <a:cubicBezTo>
                  <a:pt x="85714" y="51365"/>
                  <a:pt x="79958" y="60000"/>
                  <a:pt x="72857" y="60000"/>
                </a:cubicBezTo>
                <a:cubicBezTo>
                  <a:pt x="69307" y="60000"/>
                  <a:pt x="66429" y="64317"/>
                  <a:pt x="66429" y="69643"/>
                </a:cubicBezTo>
                <a:lnTo>
                  <a:pt x="66429" y="82500"/>
                </a:lnTo>
                <a:lnTo>
                  <a:pt x="53571" y="82500"/>
                </a:lnTo>
                <a:lnTo>
                  <a:pt x="53571" y="69643"/>
                </a:lnTo>
                <a:lnTo>
                  <a:pt x="53571" y="69643"/>
                </a:lnTo>
                <a:cubicBezTo>
                  <a:pt x="53571" y="58992"/>
                  <a:pt x="59328" y="50357"/>
                  <a:pt x="66429" y="50357"/>
                </a:cubicBezTo>
                <a:cubicBezTo>
                  <a:pt x="69979" y="50357"/>
                  <a:pt x="72857" y="46040"/>
                  <a:pt x="72857" y="40714"/>
                </a:cubicBezTo>
                <a:cubicBezTo>
                  <a:pt x="72857" y="33613"/>
                  <a:pt x="67101" y="27857"/>
                  <a:pt x="60000" y="27857"/>
                </a:cubicBezTo>
                <a:cubicBezTo>
                  <a:pt x="52899" y="27857"/>
                  <a:pt x="47143" y="33613"/>
                  <a:pt x="47143" y="40714"/>
                </a:cubicBezTo>
                <a:close/>
                <a:moveTo>
                  <a:pt x="60000" y="85714"/>
                </a:moveTo>
                <a:lnTo>
                  <a:pt x="60000" y="85714"/>
                </a:lnTo>
                <a:cubicBezTo>
                  <a:pt x="65326" y="85714"/>
                  <a:pt x="69643" y="90032"/>
                  <a:pt x="69643" y="95357"/>
                </a:cubicBezTo>
                <a:cubicBezTo>
                  <a:pt x="69643" y="100683"/>
                  <a:pt x="65326" y="105000"/>
                  <a:pt x="60000" y="105000"/>
                </a:cubicBezTo>
                <a:cubicBezTo>
                  <a:pt x="54674" y="105000"/>
                  <a:pt x="50357" y="100683"/>
                  <a:pt x="50357" y="95357"/>
                </a:cubicBezTo>
                <a:cubicBezTo>
                  <a:pt x="50357" y="90032"/>
                  <a:pt x="54674" y="85714"/>
                  <a:pt x="60000" y="85714"/>
                </a:cubicBezTo>
                <a:close/>
                <a:moveTo>
                  <a:pt x="34286" y="40714"/>
                </a:moveTo>
                <a:cubicBezTo>
                  <a:pt x="34286" y="26513"/>
                  <a:pt x="45798" y="15000"/>
                  <a:pt x="60000" y="15000"/>
                </a:cubicBezTo>
                <a:cubicBezTo>
                  <a:pt x="74202" y="15000"/>
                  <a:pt x="85714" y="26513"/>
                  <a:pt x="85714" y="40714"/>
                </a:cubicBezTo>
                <a:lnTo>
                  <a:pt x="85714" y="40714"/>
                </a:lnTo>
                <a:cubicBezTo>
                  <a:pt x="85714" y="51365"/>
                  <a:pt x="79958" y="60000"/>
                  <a:pt x="72857" y="60000"/>
                </a:cubicBezTo>
                <a:cubicBezTo>
                  <a:pt x="69307" y="60000"/>
                  <a:pt x="66429" y="64317"/>
                  <a:pt x="66429" y="69643"/>
                </a:cubicBezTo>
                <a:lnTo>
                  <a:pt x="66429" y="82500"/>
                </a:lnTo>
                <a:lnTo>
                  <a:pt x="53571" y="82500"/>
                </a:lnTo>
                <a:lnTo>
                  <a:pt x="53571" y="69643"/>
                </a:lnTo>
                <a:lnTo>
                  <a:pt x="53571" y="69643"/>
                </a:lnTo>
                <a:cubicBezTo>
                  <a:pt x="53571" y="58992"/>
                  <a:pt x="59328" y="50357"/>
                  <a:pt x="66429" y="50357"/>
                </a:cubicBezTo>
                <a:cubicBezTo>
                  <a:pt x="69979" y="50357"/>
                  <a:pt x="72857" y="46040"/>
                  <a:pt x="72857" y="40714"/>
                </a:cubicBezTo>
                <a:cubicBezTo>
                  <a:pt x="72857" y="33613"/>
                  <a:pt x="67101" y="27857"/>
                  <a:pt x="60000" y="27857"/>
                </a:cubicBezTo>
                <a:cubicBezTo>
                  <a:pt x="52899" y="27857"/>
                  <a:pt x="47143" y="33613"/>
                  <a:pt x="47143" y="40714"/>
                </a:cubicBezTo>
                <a:close/>
                <a:moveTo>
                  <a:pt x="60000" y="85714"/>
                </a:moveTo>
                <a:lnTo>
                  <a:pt x="60000" y="85714"/>
                </a:lnTo>
                <a:cubicBezTo>
                  <a:pt x="65326" y="85714"/>
                  <a:pt x="69643" y="90032"/>
                  <a:pt x="69643" y="95357"/>
                </a:cubicBezTo>
                <a:cubicBezTo>
                  <a:pt x="69643" y="100683"/>
                  <a:pt x="65326" y="105000"/>
                  <a:pt x="60000" y="105000"/>
                </a:cubicBezTo>
                <a:cubicBezTo>
                  <a:pt x="54674" y="105000"/>
                  <a:pt x="50357" y="100683"/>
                  <a:pt x="50357" y="95357"/>
                </a:cubicBezTo>
                <a:cubicBezTo>
                  <a:pt x="50357" y="90032"/>
                  <a:pt x="54674" y="85714"/>
                  <a:pt x="60000" y="85714"/>
                </a:cubicBez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83"/>
          <p:cNvSpPr txBox="1"/>
          <p:nvPr/>
        </p:nvSpPr>
        <p:spPr>
          <a:xfrm>
            <a:off x="7617960" y="4629960"/>
            <a:ext cx="29628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83"/>
          <p:cNvSpPr/>
          <p:nvPr/>
        </p:nvSpPr>
        <p:spPr>
          <a:xfrm>
            <a:off x="803880" y="465120"/>
            <a:ext cx="335736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487" name="Google Shape;48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350" y="1344120"/>
            <a:ext cx="5700465" cy="3799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4"/>
          <p:cNvSpPr/>
          <p:nvPr/>
        </p:nvSpPr>
        <p:spPr>
          <a:xfrm>
            <a:off x="350280" y="575280"/>
            <a:ext cx="367800" cy="36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4286" y="40714"/>
                </a:moveTo>
                <a:cubicBezTo>
                  <a:pt x="34286" y="26513"/>
                  <a:pt x="45798" y="15000"/>
                  <a:pt x="60000" y="15000"/>
                </a:cubicBezTo>
                <a:cubicBezTo>
                  <a:pt x="74202" y="15000"/>
                  <a:pt x="85714" y="26513"/>
                  <a:pt x="85714" y="40714"/>
                </a:cubicBezTo>
                <a:lnTo>
                  <a:pt x="85714" y="40714"/>
                </a:lnTo>
                <a:cubicBezTo>
                  <a:pt x="85714" y="51365"/>
                  <a:pt x="79958" y="60000"/>
                  <a:pt x="72857" y="60000"/>
                </a:cubicBezTo>
                <a:cubicBezTo>
                  <a:pt x="69307" y="60000"/>
                  <a:pt x="66429" y="64317"/>
                  <a:pt x="66429" y="69643"/>
                </a:cubicBezTo>
                <a:lnTo>
                  <a:pt x="66429" y="82500"/>
                </a:lnTo>
                <a:lnTo>
                  <a:pt x="53571" y="82500"/>
                </a:lnTo>
                <a:lnTo>
                  <a:pt x="53571" y="69643"/>
                </a:lnTo>
                <a:lnTo>
                  <a:pt x="53571" y="69643"/>
                </a:lnTo>
                <a:cubicBezTo>
                  <a:pt x="53571" y="58992"/>
                  <a:pt x="59328" y="50357"/>
                  <a:pt x="66429" y="50357"/>
                </a:cubicBezTo>
                <a:cubicBezTo>
                  <a:pt x="69979" y="50357"/>
                  <a:pt x="72857" y="46040"/>
                  <a:pt x="72857" y="40714"/>
                </a:cubicBezTo>
                <a:cubicBezTo>
                  <a:pt x="72857" y="33613"/>
                  <a:pt x="67101" y="27857"/>
                  <a:pt x="60000" y="27857"/>
                </a:cubicBezTo>
                <a:cubicBezTo>
                  <a:pt x="52899" y="27857"/>
                  <a:pt x="47143" y="33613"/>
                  <a:pt x="47143" y="40714"/>
                </a:cubicBezTo>
                <a:close/>
                <a:moveTo>
                  <a:pt x="60000" y="85714"/>
                </a:moveTo>
                <a:lnTo>
                  <a:pt x="60000" y="85714"/>
                </a:lnTo>
                <a:cubicBezTo>
                  <a:pt x="65326" y="85714"/>
                  <a:pt x="69643" y="90032"/>
                  <a:pt x="69643" y="95357"/>
                </a:cubicBezTo>
                <a:cubicBezTo>
                  <a:pt x="69643" y="100683"/>
                  <a:pt x="65326" y="105000"/>
                  <a:pt x="60000" y="105000"/>
                </a:cubicBezTo>
                <a:cubicBezTo>
                  <a:pt x="54674" y="105000"/>
                  <a:pt x="50357" y="100683"/>
                  <a:pt x="50357" y="95357"/>
                </a:cubicBezTo>
                <a:cubicBezTo>
                  <a:pt x="50357" y="90032"/>
                  <a:pt x="54674" y="85714"/>
                  <a:pt x="60000" y="85714"/>
                </a:cubicBezTo>
                <a:close/>
                <a:moveTo>
                  <a:pt x="34286" y="40714"/>
                </a:moveTo>
                <a:cubicBezTo>
                  <a:pt x="34286" y="26513"/>
                  <a:pt x="45798" y="15000"/>
                  <a:pt x="60000" y="15000"/>
                </a:cubicBezTo>
                <a:cubicBezTo>
                  <a:pt x="74202" y="15000"/>
                  <a:pt x="85714" y="26513"/>
                  <a:pt x="85714" y="40714"/>
                </a:cubicBezTo>
                <a:lnTo>
                  <a:pt x="85714" y="40714"/>
                </a:lnTo>
                <a:cubicBezTo>
                  <a:pt x="85714" y="51365"/>
                  <a:pt x="79958" y="60000"/>
                  <a:pt x="72857" y="60000"/>
                </a:cubicBezTo>
                <a:cubicBezTo>
                  <a:pt x="69307" y="60000"/>
                  <a:pt x="66429" y="64317"/>
                  <a:pt x="66429" y="69643"/>
                </a:cubicBezTo>
                <a:lnTo>
                  <a:pt x="66429" y="82500"/>
                </a:lnTo>
                <a:lnTo>
                  <a:pt x="53571" y="82500"/>
                </a:lnTo>
                <a:lnTo>
                  <a:pt x="53571" y="69643"/>
                </a:lnTo>
                <a:lnTo>
                  <a:pt x="53571" y="69643"/>
                </a:lnTo>
                <a:cubicBezTo>
                  <a:pt x="53571" y="58992"/>
                  <a:pt x="59328" y="50357"/>
                  <a:pt x="66429" y="50357"/>
                </a:cubicBezTo>
                <a:cubicBezTo>
                  <a:pt x="69979" y="50357"/>
                  <a:pt x="72857" y="46040"/>
                  <a:pt x="72857" y="40714"/>
                </a:cubicBezTo>
                <a:cubicBezTo>
                  <a:pt x="72857" y="33613"/>
                  <a:pt x="67101" y="27857"/>
                  <a:pt x="60000" y="27857"/>
                </a:cubicBezTo>
                <a:cubicBezTo>
                  <a:pt x="52899" y="27857"/>
                  <a:pt x="47143" y="33613"/>
                  <a:pt x="47143" y="40714"/>
                </a:cubicBezTo>
                <a:close/>
                <a:moveTo>
                  <a:pt x="60000" y="85714"/>
                </a:moveTo>
                <a:lnTo>
                  <a:pt x="60000" y="85714"/>
                </a:lnTo>
                <a:cubicBezTo>
                  <a:pt x="65326" y="85714"/>
                  <a:pt x="69643" y="90032"/>
                  <a:pt x="69643" y="95357"/>
                </a:cubicBezTo>
                <a:cubicBezTo>
                  <a:pt x="69643" y="100683"/>
                  <a:pt x="65326" y="105000"/>
                  <a:pt x="60000" y="105000"/>
                </a:cubicBezTo>
                <a:cubicBezTo>
                  <a:pt x="54674" y="105000"/>
                  <a:pt x="50357" y="100683"/>
                  <a:pt x="50357" y="95357"/>
                </a:cubicBezTo>
                <a:cubicBezTo>
                  <a:pt x="50357" y="90032"/>
                  <a:pt x="54674" y="85714"/>
                  <a:pt x="60000" y="85714"/>
                </a:cubicBezTo>
                <a:close/>
                <a:moveTo>
                  <a:pt x="34286" y="40714"/>
                </a:moveTo>
                <a:cubicBezTo>
                  <a:pt x="34286" y="26513"/>
                  <a:pt x="45798" y="15000"/>
                  <a:pt x="60000" y="15000"/>
                </a:cubicBezTo>
                <a:cubicBezTo>
                  <a:pt x="74202" y="15000"/>
                  <a:pt x="85714" y="26513"/>
                  <a:pt x="85714" y="40714"/>
                </a:cubicBezTo>
                <a:lnTo>
                  <a:pt x="85714" y="40714"/>
                </a:lnTo>
                <a:cubicBezTo>
                  <a:pt x="85714" y="51365"/>
                  <a:pt x="79958" y="60000"/>
                  <a:pt x="72857" y="60000"/>
                </a:cubicBezTo>
                <a:cubicBezTo>
                  <a:pt x="69307" y="60000"/>
                  <a:pt x="66429" y="64317"/>
                  <a:pt x="66429" y="69643"/>
                </a:cubicBezTo>
                <a:lnTo>
                  <a:pt x="66429" y="82500"/>
                </a:lnTo>
                <a:lnTo>
                  <a:pt x="53571" y="82500"/>
                </a:lnTo>
                <a:lnTo>
                  <a:pt x="53571" y="69643"/>
                </a:lnTo>
                <a:lnTo>
                  <a:pt x="53571" y="69643"/>
                </a:lnTo>
                <a:cubicBezTo>
                  <a:pt x="53571" y="58992"/>
                  <a:pt x="59328" y="50357"/>
                  <a:pt x="66429" y="50357"/>
                </a:cubicBezTo>
                <a:cubicBezTo>
                  <a:pt x="69979" y="50357"/>
                  <a:pt x="72857" y="46040"/>
                  <a:pt x="72857" y="40714"/>
                </a:cubicBezTo>
                <a:cubicBezTo>
                  <a:pt x="72857" y="33613"/>
                  <a:pt x="67101" y="27857"/>
                  <a:pt x="60000" y="27857"/>
                </a:cubicBezTo>
                <a:cubicBezTo>
                  <a:pt x="52899" y="27857"/>
                  <a:pt x="47143" y="33613"/>
                  <a:pt x="47143" y="40714"/>
                </a:cubicBezTo>
                <a:close/>
                <a:moveTo>
                  <a:pt x="60000" y="85714"/>
                </a:moveTo>
                <a:lnTo>
                  <a:pt x="60000" y="85714"/>
                </a:lnTo>
                <a:cubicBezTo>
                  <a:pt x="65326" y="85714"/>
                  <a:pt x="69643" y="90032"/>
                  <a:pt x="69643" y="95357"/>
                </a:cubicBezTo>
                <a:cubicBezTo>
                  <a:pt x="69643" y="100683"/>
                  <a:pt x="65326" y="105000"/>
                  <a:pt x="60000" y="105000"/>
                </a:cubicBezTo>
                <a:cubicBezTo>
                  <a:pt x="54674" y="105000"/>
                  <a:pt x="50357" y="100683"/>
                  <a:pt x="50357" y="95357"/>
                </a:cubicBezTo>
                <a:cubicBezTo>
                  <a:pt x="50357" y="90032"/>
                  <a:pt x="54674" y="85714"/>
                  <a:pt x="60000" y="85714"/>
                </a:cubicBez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84"/>
          <p:cNvSpPr txBox="1"/>
          <p:nvPr/>
        </p:nvSpPr>
        <p:spPr>
          <a:xfrm>
            <a:off x="7617960" y="4629960"/>
            <a:ext cx="296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84"/>
          <p:cNvSpPr/>
          <p:nvPr/>
        </p:nvSpPr>
        <p:spPr>
          <a:xfrm>
            <a:off x="803880" y="465120"/>
            <a:ext cx="3357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496" name="Google Shape;49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84"/>
          <p:cNvPicPr preferRelativeResize="0"/>
          <p:nvPr/>
        </p:nvPicPr>
        <p:blipFill rotWithShape="1">
          <a:blip r:embed="rId4">
            <a:alphaModFix/>
          </a:blip>
          <a:srcRect b="11348" l="0" r="0" t="11185"/>
          <a:stretch/>
        </p:blipFill>
        <p:spPr>
          <a:xfrm>
            <a:off x="1618701" y="1410000"/>
            <a:ext cx="5906598" cy="31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5"/>
          <p:cNvSpPr txBox="1"/>
          <p:nvPr/>
        </p:nvSpPr>
        <p:spPr>
          <a:xfrm>
            <a:off x="7617960" y="4629960"/>
            <a:ext cx="29628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85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0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85"/>
          <p:cNvSpPr/>
          <p:nvPr/>
        </p:nvSpPr>
        <p:spPr>
          <a:xfrm>
            <a:off x="496080" y="3529800"/>
            <a:ext cx="4145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8400" spcFirstLastPara="1" rIns="68400" wrap="square" tIns="68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General Context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85"/>
          <p:cNvSpPr txBox="1"/>
          <p:nvPr/>
        </p:nvSpPr>
        <p:spPr>
          <a:xfrm>
            <a:off x="1017000" y="4082760"/>
            <a:ext cx="3624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-545760" lvl="0" marL="673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Idea, Needs</a:t>
            </a:r>
            <a:r>
              <a:rPr b="0" i="0" lang="fr-FR" sz="1200" u="none" cap="none" strike="noStrike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, objecti</a:t>
            </a:r>
            <a:r>
              <a:rPr lang="fr-FR" sz="12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ves</a:t>
            </a:r>
            <a:r>
              <a:rPr b="0" i="0" lang="fr-FR" sz="1200" u="none" cap="none" strike="noStrike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506" name="Google Shape;50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6"/>
          <p:cNvSpPr txBox="1"/>
          <p:nvPr/>
        </p:nvSpPr>
        <p:spPr>
          <a:xfrm>
            <a:off x="939960" y="1811880"/>
            <a:ext cx="6628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-177481" lvl="0" marL="17784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3F5378"/>
                </a:solidFill>
                <a:latin typeface="Calibri"/>
                <a:ea typeface="Calibri"/>
                <a:cs typeface="Calibri"/>
                <a:sym typeface="Calibri"/>
              </a:rPr>
              <a:t>Several people are in need of tech devices and gadgets</a:t>
            </a:r>
            <a:endParaRPr sz="1600">
              <a:solidFill>
                <a:srgbClr val="3F53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481" lvl="0" marL="17784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3F5378"/>
                </a:solidFill>
                <a:latin typeface="Calibri"/>
                <a:ea typeface="Calibri"/>
                <a:cs typeface="Calibri"/>
                <a:sym typeface="Calibri"/>
              </a:rPr>
              <a:t>But they have little to no technical knowledge.</a:t>
            </a:r>
            <a:endParaRPr sz="1600">
              <a:solidFill>
                <a:srgbClr val="3F53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481" lvl="0" marL="17784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3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86"/>
          <p:cNvSpPr/>
          <p:nvPr/>
        </p:nvSpPr>
        <p:spPr>
          <a:xfrm>
            <a:off x="350280" y="575280"/>
            <a:ext cx="367800" cy="36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4286" y="40714"/>
                </a:moveTo>
                <a:cubicBezTo>
                  <a:pt x="34286" y="26513"/>
                  <a:pt x="45798" y="15000"/>
                  <a:pt x="60000" y="15000"/>
                </a:cubicBezTo>
                <a:cubicBezTo>
                  <a:pt x="74202" y="15000"/>
                  <a:pt x="85714" y="26513"/>
                  <a:pt x="85714" y="40714"/>
                </a:cubicBezTo>
                <a:lnTo>
                  <a:pt x="85714" y="40714"/>
                </a:lnTo>
                <a:cubicBezTo>
                  <a:pt x="85714" y="51365"/>
                  <a:pt x="79958" y="60000"/>
                  <a:pt x="72857" y="60000"/>
                </a:cubicBezTo>
                <a:cubicBezTo>
                  <a:pt x="69307" y="60000"/>
                  <a:pt x="66429" y="64317"/>
                  <a:pt x="66429" y="69643"/>
                </a:cubicBezTo>
                <a:lnTo>
                  <a:pt x="66429" y="82500"/>
                </a:lnTo>
                <a:lnTo>
                  <a:pt x="53571" y="82500"/>
                </a:lnTo>
                <a:lnTo>
                  <a:pt x="53571" y="69643"/>
                </a:lnTo>
                <a:lnTo>
                  <a:pt x="53571" y="69643"/>
                </a:lnTo>
                <a:cubicBezTo>
                  <a:pt x="53571" y="58992"/>
                  <a:pt x="59328" y="50357"/>
                  <a:pt x="66429" y="50357"/>
                </a:cubicBezTo>
                <a:cubicBezTo>
                  <a:pt x="69979" y="50357"/>
                  <a:pt x="72857" y="46040"/>
                  <a:pt x="72857" y="40714"/>
                </a:cubicBezTo>
                <a:cubicBezTo>
                  <a:pt x="72857" y="33613"/>
                  <a:pt x="67101" y="27857"/>
                  <a:pt x="60000" y="27857"/>
                </a:cubicBezTo>
                <a:cubicBezTo>
                  <a:pt x="52899" y="27857"/>
                  <a:pt x="47143" y="33613"/>
                  <a:pt x="47143" y="40714"/>
                </a:cubicBezTo>
                <a:close/>
                <a:moveTo>
                  <a:pt x="60000" y="85714"/>
                </a:moveTo>
                <a:lnTo>
                  <a:pt x="60000" y="85714"/>
                </a:lnTo>
                <a:cubicBezTo>
                  <a:pt x="65326" y="85714"/>
                  <a:pt x="69643" y="90032"/>
                  <a:pt x="69643" y="95357"/>
                </a:cubicBezTo>
                <a:cubicBezTo>
                  <a:pt x="69643" y="100683"/>
                  <a:pt x="65326" y="105000"/>
                  <a:pt x="60000" y="105000"/>
                </a:cubicBezTo>
                <a:cubicBezTo>
                  <a:pt x="54674" y="105000"/>
                  <a:pt x="50357" y="100683"/>
                  <a:pt x="50357" y="95357"/>
                </a:cubicBezTo>
                <a:cubicBezTo>
                  <a:pt x="50357" y="90032"/>
                  <a:pt x="54674" y="85714"/>
                  <a:pt x="60000" y="85714"/>
                </a:cubicBezTo>
                <a:close/>
                <a:moveTo>
                  <a:pt x="34286" y="40714"/>
                </a:moveTo>
                <a:cubicBezTo>
                  <a:pt x="34286" y="26513"/>
                  <a:pt x="45798" y="15000"/>
                  <a:pt x="60000" y="15000"/>
                </a:cubicBezTo>
                <a:cubicBezTo>
                  <a:pt x="74202" y="15000"/>
                  <a:pt x="85714" y="26513"/>
                  <a:pt x="85714" y="40714"/>
                </a:cubicBezTo>
                <a:lnTo>
                  <a:pt x="85714" y="40714"/>
                </a:lnTo>
                <a:cubicBezTo>
                  <a:pt x="85714" y="51365"/>
                  <a:pt x="79958" y="60000"/>
                  <a:pt x="72857" y="60000"/>
                </a:cubicBezTo>
                <a:cubicBezTo>
                  <a:pt x="69307" y="60000"/>
                  <a:pt x="66429" y="64317"/>
                  <a:pt x="66429" y="69643"/>
                </a:cubicBezTo>
                <a:lnTo>
                  <a:pt x="66429" y="82500"/>
                </a:lnTo>
                <a:lnTo>
                  <a:pt x="53571" y="82500"/>
                </a:lnTo>
                <a:lnTo>
                  <a:pt x="53571" y="69643"/>
                </a:lnTo>
                <a:lnTo>
                  <a:pt x="53571" y="69643"/>
                </a:lnTo>
                <a:cubicBezTo>
                  <a:pt x="53571" y="58992"/>
                  <a:pt x="59328" y="50357"/>
                  <a:pt x="66429" y="50357"/>
                </a:cubicBezTo>
                <a:cubicBezTo>
                  <a:pt x="69979" y="50357"/>
                  <a:pt x="72857" y="46040"/>
                  <a:pt x="72857" y="40714"/>
                </a:cubicBezTo>
                <a:cubicBezTo>
                  <a:pt x="72857" y="33613"/>
                  <a:pt x="67101" y="27857"/>
                  <a:pt x="60000" y="27857"/>
                </a:cubicBezTo>
                <a:cubicBezTo>
                  <a:pt x="52899" y="27857"/>
                  <a:pt x="47143" y="33613"/>
                  <a:pt x="47143" y="40714"/>
                </a:cubicBezTo>
                <a:close/>
                <a:moveTo>
                  <a:pt x="60000" y="85714"/>
                </a:moveTo>
                <a:lnTo>
                  <a:pt x="60000" y="85714"/>
                </a:lnTo>
                <a:cubicBezTo>
                  <a:pt x="65326" y="85714"/>
                  <a:pt x="69643" y="90032"/>
                  <a:pt x="69643" y="95357"/>
                </a:cubicBezTo>
                <a:cubicBezTo>
                  <a:pt x="69643" y="100683"/>
                  <a:pt x="65326" y="105000"/>
                  <a:pt x="60000" y="105000"/>
                </a:cubicBezTo>
                <a:cubicBezTo>
                  <a:pt x="54674" y="105000"/>
                  <a:pt x="50357" y="100683"/>
                  <a:pt x="50357" y="95357"/>
                </a:cubicBezTo>
                <a:cubicBezTo>
                  <a:pt x="50357" y="90032"/>
                  <a:pt x="54674" y="85714"/>
                  <a:pt x="60000" y="85714"/>
                </a:cubicBezTo>
                <a:close/>
                <a:moveTo>
                  <a:pt x="34286" y="40714"/>
                </a:moveTo>
                <a:cubicBezTo>
                  <a:pt x="34286" y="26513"/>
                  <a:pt x="45798" y="15000"/>
                  <a:pt x="60000" y="15000"/>
                </a:cubicBezTo>
                <a:cubicBezTo>
                  <a:pt x="74202" y="15000"/>
                  <a:pt x="85714" y="26513"/>
                  <a:pt x="85714" y="40714"/>
                </a:cubicBezTo>
                <a:lnTo>
                  <a:pt x="85714" y="40714"/>
                </a:lnTo>
                <a:cubicBezTo>
                  <a:pt x="85714" y="51365"/>
                  <a:pt x="79958" y="60000"/>
                  <a:pt x="72857" y="60000"/>
                </a:cubicBezTo>
                <a:cubicBezTo>
                  <a:pt x="69307" y="60000"/>
                  <a:pt x="66429" y="64317"/>
                  <a:pt x="66429" y="69643"/>
                </a:cubicBezTo>
                <a:lnTo>
                  <a:pt x="66429" y="82500"/>
                </a:lnTo>
                <a:lnTo>
                  <a:pt x="53571" y="82500"/>
                </a:lnTo>
                <a:lnTo>
                  <a:pt x="53571" y="69643"/>
                </a:lnTo>
                <a:lnTo>
                  <a:pt x="53571" y="69643"/>
                </a:lnTo>
                <a:cubicBezTo>
                  <a:pt x="53571" y="58992"/>
                  <a:pt x="59328" y="50357"/>
                  <a:pt x="66429" y="50357"/>
                </a:cubicBezTo>
                <a:cubicBezTo>
                  <a:pt x="69979" y="50357"/>
                  <a:pt x="72857" y="46040"/>
                  <a:pt x="72857" y="40714"/>
                </a:cubicBezTo>
                <a:cubicBezTo>
                  <a:pt x="72857" y="33613"/>
                  <a:pt x="67101" y="27857"/>
                  <a:pt x="60000" y="27857"/>
                </a:cubicBezTo>
                <a:cubicBezTo>
                  <a:pt x="52899" y="27857"/>
                  <a:pt x="47143" y="33613"/>
                  <a:pt x="47143" y="40714"/>
                </a:cubicBezTo>
                <a:close/>
                <a:moveTo>
                  <a:pt x="60000" y="85714"/>
                </a:moveTo>
                <a:lnTo>
                  <a:pt x="60000" y="85714"/>
                </a:lnTo>
                <a:cubicBezTo>
                  <a:pt x="65326" y="85714"/>
                  <a:pt x="69643" y="90032"/>
                  <a:pt x="69643" y="95357"/>
                </a:cubicBezTo>
                <a:cubicBezTo>
                  <a:pt x="69643" y="100683"/>
                  <a:pt x="65326" y="105000"/>
                  <a:pt x="60000" y="105000"/>
                </a:cubicBezTo>
                <a:cubicBezTo>
                  <a:pt x="54674" y="105000"/>
                  <a:pt x="50357" y="100683"/>
                  <a:pt x="50357" y="95357"/>
                </a:cubicBezTo>
                <a:cubicBezTo>
                  <a:pt x="50357" y="90032"/>
                  <a:pt x="54674" y="85714"/>
                  <a:pt x="60000" y="85714"/>
                </a:cubicBez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86"/>
          <p:cNvSpPr/>
          <p:nvPr/>
        </p:nvSpPr>
        <p:spPr>
          <a:xfrm>
            <a:off x="922320" y="3642840"/>
            <a:ext cx="70920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a web app that recommends Tech-Gadgets!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86"/>
          <p:cNvGrpSpPr/>
          <p:nvPr/>
        </p:nvGrpSpPr>
        <p:grpSpPr>
          <a:xfrm>
            <a:off x="7246080" y="1766220"/>
            <a:ext cx="371874" cy="408963"/>
            <a:chOff x="7643880" y="1851120"/>
            <a:chExt cx="371874" cy="408963"/>
          </a:xfrm>
        </p:grpSpPr>
        <p:sp>
          <p:nvSpPr>
            <p:cNvPr id="515" name="Google Shape;515;p86"/>
            <p:cNvSpPr/>
            <p:nvPr/>
          </p:nvSpPr>
          <p:spPr>
            <a:xfrm>
              <a:off x="7643880" y="1851120"/>
              <a:ext cx="371874" cy="408963"/>
            </a:xfrm>
            <a:custGeom>
              <a:rect b="b" l="l" r="r" t="t"/>
              <a:pathLst>
                <a:path extrusionOk="0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16" name="Google Shape;516;p86"/>
            <p:cNvSpPr/>
            <p:nvPr/>
          </p:nvSpPr>
          <p:spPr>
            <a:xfrm>
              <a:off x="7884360" y="2033640"/>
              <a:ext cx="42480" cy="50761"/>
            </a:xfrm>
            <a:custGeom>
              <a:rect b="b" l="l" r="r" t="t"/>
              <a:pathLst>
                <a:path extrusionOk="0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17" name="Google Shape;517;p86"/>
            <p:cNvSpPr/>
            <p:nvPr/>
          </p:nvSpPr>
          <p:spPr>
            <a:xfrm>
              <a:off x="7732440" y="2033640"/>
              <a:ext cx="42480" cy="50761"/>
            </a:xfrm>
            <a:custGeom>
              <a:rect b="b" l="l" r="r" t="t"/>
              <a:pathLst>
                <a:path extrusionOk="0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18" name="Google Shape;518;p86"/>
            <p:cNvSpPr/>
            <p:nvPr/>
          </p:nvSpPr>
          <p:spPr>
            <a:xfrm>
              <a:off x="7826400" y="2133000"/>
              <a:ext cx="97198" cy="33120"/>
            </a:xfrm>
            <a:custGeom>
              <a:rect b="b" l="l" r="r" t="t"/>
              <a:pathLst>
                <a:path extrusionOk="0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519" name="Google Shape;519;p86"/>
          <p:cNvGrpSpPr/>
          <p:nvPr/>
        </p:nvGrpSpPr>
        <p:grpSpPr>
          <a:xfrm>
            <a:off x="641495" y="3678365"/>
            <a:ext cx="298447" cy="473759"/>
            <a:chOff x="623520" y="3486240"/>
            <a:chExt cx="298447" cy="473759"/>
          </a:xfrm>
        </p:grpSpPr>
        <p:sp>
          <p:nvSpPr>
            <p:cNvPr id="520" name="Google Shape;520;p86"/>
            <p:cNvSpPr/>
            <p:nvPr/>
          </p:nvSpPr>
          <p:spPr>
            <a:xfrm>
              <a:off x="713520" y="3899160"/>
              <a:ext cx="118801" cy="25919"/>
            </a:xfrm>
            <a:custGeom>
              <a:rect b="b" l="l" r="r" t="t"/>
              <a:pathLst>
                <a:path extrusionOk="0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58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21" name="Google Shape;521;p86"/>
            <p:cNvSpPr/>
            <p:nvPr/>
          </p:nvSpPr>
          <p:spPr>
            <a:xfrm>
              <a:off x="713520" y="3872160"/>
              <a:ext cx="118801" cy="25919"/>
            </a:xfrm>
            <a:custGeom>
              <a:rect b="b" l="l" r="r" t="t"/>
              <a:pathLst>
                <a:path extrusionOk="0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582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22" name="Google Shape;522;p86"/>
            <p:cNvSpPr/>
            <p:nvPr/>
          </p:nvSpPr>
          <p:spPr>
            <a:xfrm>
              <a:off x="713520" y="3925440"/>
              <a:ext cx="118801" cy="34559"/>
            </a:xfrm>
            <a:custGeom>
              <a:rect b="b" l="l" r="r" t="t"/>
              <a:pathLst>
                <a:path extrusionOk="0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582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23" name="Google Shape;523;p86"/>
            <p:cNvSpPr/>
            <p:nvPr/>
          </p:nvSpPr>
          <p:spPr>
            <a:xfrm>
              <a:off x="700560" y="3649680"/>
              <a:ext cx="40681" cy="193675"/>
            </a:xfrm>
            <a:custGeom>
              <a:rect b="b" l="l" r="r" t="t"/>
              <a:pathLst>
                <a:path extrusionOk="0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58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24" name="Google Shape;524;p86"/>
            <p:cNvSpPr/>
            <p:nvPr/>
          </p:nvSpPr>
          <p:spPr>
            <a:xfrm>
              <a:off x="623520" y="3486240"/>
              <a:ext cx="298447" cy="357467"/>
            </a:xfrm>
            <a:custGeom>
              <a:rect b="b" l="l" r="r" t="t"/>
              <a:pathLst>
                <a:path extrusionOk="0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58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25" name="Google Shape;525;p86"/>
            <p:cNvSpPr/>
            <p:nvPr/>
          </p:nvSpPr>
          <p:spPr>
            <a:xfrm>
              <a:off x="804240" y="3649680"/>
              <a:ext cx="40681" cy="193675"/>
            </a:xfrm>
            <a:custGeom>
              <a:rect b="b" l="l" r="r" t="t"/>
              <a:pathLst>
                <a:path extrusionOk="0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58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26" name="Google Shape;526;p86"/>
            <p:cNvSpPr/>
            <p:nvPr/>
          </p:nvSpPr>
          <p:spPr>
            <a:xfrm>
              <a:off x="720720" y="3642840"/>
              <a:ext cx="104403" cy="22320"/>
            </a:xfrm>
            <a:custGeom>
              <a:rect b="b" l="l" r="r" t="t"/>
              <a:pathLst>
                <a:path extrusionOk="0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58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27" name="Google Shape;527;p86"/>
            <p:cNvSpPr/>
            <p:nvPr/>
          </p:nvSpPr>
          <p:spPr>
            <a:xfrm>
              <a:off x="713520" y="3846600"/>
              <a:ext cx="118801" cy="360"/>
            </a:xfrm>
            <a:custGeom>
              <a:rect b="b" l="l" r="r" t="t"/>
              <a:pathLst>
                <a:path extrusionOk="0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58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528" name="Google Shape;528;p86"/>
          <p:cNvSpPr/>
          <p:nvPr/>
        </p:nvSpPr>
        <p:spPr>
          <a:xfrm rot="5400000">
            <a:off x="3830430" y="2893650"/>
            <a:ext cx="848100" cy="500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7D3E6"/>
          </a:solidFill>
          <a:ln cap="flat" cmpd="sng" w="9525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6"/>
          <p:cNvSpPr txBox="1"/>
          <p:nvPr/>
        </p:nvSpPr>
        <p:spPr>
          <a:xfrm>
            <a:off x="7617960" y="4629960"/>
            <a:ext cx="296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86"/>
          <p:cNvSpPr/>
          <p:nvPr/>
        </p:nvSpPr>
        <p:spPr>
          <a:xfrm>
            <a:off x="803880" y="465120"/>
            <a:ext cx="3357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 and Idea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531" name="Google Shape;53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87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537" name="Google Shape;537;p87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38" name="Google Shape;538;p87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39" name="Google Shape;539;p87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0" name="Google Shape;540;p87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1" name="Google Shape;541;p87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2" name="Google Shape;542;p87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543" name="Google Shape;543;p87"/>
          <p:cNvSpPr/>
          <p:nvPr/>
        </p:nvSpPr>
        <p:spPr>
          <a:xfrm>
            <a:off x="803880" y="465120"/>
            <a:ext cx="335736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requirements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87"/>
          <p:cNvSpPr txBox="1"/>
          <p:nvPr/>
        </p:nvSpPr>
        <p:spPr>
          <a:xfrm>
            <a:off x="7617960" y="4629960"/>
            <a:ext cx="29628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87"/>
          <p:cNvSpPr/>
          <p:nvPr/>
        </p:nvSpPr>
        <p:spPr>
          <a:xfrm>
            <a:off x="1460880" y="1858680"/>
            <a:ext cx="1504080" cy="552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87"/>
          <p:cNvSpPr/>
          <p:nvPr/>
        </p:nvSpPr>
        <p:spPr>
          <a:xfrm>
            <a:off x="3438360" y="3502080"/>
            <a:ext cx="360" cy="343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3F5378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547" name="Google Shape;547;p87"/>
          <p:cNvSpPr/>
          <p:nvPr/>
        </p:nvSpPr>
        <p:spPr>
          <a:xfrm>
            <a:off x="2488320" y="2759760"/>
            <a:ext cx="18997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Description of a Tech-Gadget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87"/>
          <p:cNvSpPr/>
          <p:nvPr/>
        </p:nvSpPr>
        <p:spPr>
          <a:xfrm>
            <a:off x="67680" y="2824560"/>
            <a:ext cx="16977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Authentification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87"/>
          <p:cNvSpPr/>
          <p:nvPr/>
        </p:nvSpPr>
        <p:spPr>
          <a:xfrm>
            <a:off x="4572000" y="1475640"/>
            <a:ext cx="360" cy="3218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50" name="Google Shape;550;p87"/>
          <p:cNvSpPr/>
          <p:nvPr/>
        </p:nvSpPr>
        <p:spPr>
          <a:xfrm>
            <a:off x="1900800" y="3034080"/>
            <a:ext cx="5349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3F5378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551" name="Google Shape;551;p87"/>
          <p:cNvSpPr/>
          <p:nvPr/>
        </p:nvSpPr>
        <p:spPr>
          <a:xfrm>
            <a:off x="6017760" y="1858680"/>
            <a:ext cx="1504080" cy="552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Guest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7"/>
          <p:cNvSpPr/>
          <p:nvPr/>
        </p:nvSpPr>
        <p:spPr>
          <a:xfrm>
            <a:off x="6596280" y="3533760"/>
            <a:ext cx="5655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3F5378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553" name="Google Shape;553;p87"/>
          <p:cNvSpPr/>
          <p:nvPr/>
        </p:nvSpPr>
        <p:spPr>
          <a:xfrm>
            <a:off x="4686120" y="3166200"/>
            <a:ext cx="1879920" cy="6710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Description of a Tech-Gadget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7"/>
          <p:cNvSpPr/>
          <p:nvPr/>
        </p:nvSpPr>
        <p:spPr>
          <a:xfrm flipH="1">
            <a:off x="1925280" y="4308840"/>
            <a:ext cx="510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3F5378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555" name="Google Shape;555;p87"/>
          <p:cNvSpPr/>
          <p:nvPr/>
        </p:nvSpPr>
        <p:spPr>
          <a:xfrm>
            <a:off x="2557800" y="4005360"/>
            <a:ext cx="18997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Obtain a list of products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87"/>
          <p:cNvSpPr/>
          <p:nvPr/>
        </p:nvSpPr>
        <p:spPr>
          <a:xfrm>
            <a:off x="-5" y="4087975"/>
            <a:ext cx="18996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Evaluate Results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87"/>
          <p:cNvSpPr/>
          <p:nvPr/>
        </p:nvSpPr>
        <p:spPr>
          <a:xfrm>
            <a:off x="7176240" y="3170880"/>
            <a:ext cx="18997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8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Obtain a list of products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8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&#10;&#10;Description automatically generated" id="558" name="Google Shape;558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88"/>
          <p:cNvGrpSpPr/>
          <p:nvPr/>
        </p:nvGrpSpPr>
        <p:grpSpPr>
          <a:xfrm>
            <a:off x="287280" y="599760"/>
            <a:ext cx="330120" cy="329760"/>
            <a:chOff x="287280" y="599760"/>
            <a:chExt cx="330120" cy="329760"/>
          </a:xfrm>
        </p:grpSpPr>
        <p:sp>
          <p:nvSpPr>
            <p:cNvPr id="564" name="Google Shape;564;p88"/>
            <p:cNvSpPr/>
            <p:nvPr/>
          </p:nvSpPr>
          <p:spPr>
            <a:xfrm>
              <a:off x="503640" y="599760"/>
              <a:ext cx="113760" cy="1137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5" name="Google Shape;565;p88"/>
            <p:cNvSpPr/>
            <p:nvPr/>
          </p:nvSpPr>
          <p:spPr>
            <a:xfrm>
              <a:off x="360000" y="69336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6" name="Google Shape;566;p88"/>
            <p:cNvSpPr/>
            <p:nvPr/>
          </p:nvSpPr>
          <p:spPr>
            <a:xfrm>
              <a:off x="287280" y="635760"/>
              <a:ext cx="293760" cy="29376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7" name="Google Shape;567;p88"/>
            <p:cNvSpPr/>
            <p:nvPr/>
          </p:nvSpPr>
          <p:spPr>
            <a:xfrm>
              <a:off x="325440" y="658800"/>
              <a:ext cx="198000" cy="19800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8" name="Google Shape;568;p88"/>
            <p:cNvSpPr/>
            <p:nvPr/>
          </p:nvSpPr>
          <p:spPr>
            <a:xfrm>
              <a:off x="295560" y="887760"/>
              <a:ext cx="33480" cy="3348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9" name="Google Shape;569;p88"/>
            <p:cNvSpPr/>
            <p:nvPr/>
          </p:nvSpPr>
          <p:spPr>
            <a:xfrm>
              <a:off x="302760" y="837360"/>
              <a:ext cx="76680" cy="7668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570" name="Google Shape;570;p88"/>
          <p:cNvSpPr/>
          <p:nvPr/>
        </p:nvSpPr>
        <p:spPr>
          <a:xfrm>
            <a:off x="803880" y="465120"/>
            <a:ext cx="3603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 Functional requirements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8"/>
          <p:cNvSpPr txBox="1"/>
          <p:nvPr/>
        </p:nvSpPr>
        <p:spPr>
          <a:xfrm>
            <a:off x="7617960" y="4629960"/>
            <a:ext cx="296280" cy="31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88"/>
          <p:cNvSpPr/>
          <p:nvPr/>
        </p:nvSpPr>
        <p:spPr>
          <a:xfrm>
            <a:off x="248040" y="1967400"/>
            <a:ext cx="3991680" cy="552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1- User experience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88"/>
          <p:cNvSpPr/>
          <p:nvPr/>
        </p:nvSpPr>
        <p:spPr>
          <a:xfrm>
            <a:off x="247988" y="3558227"/>
            <a:ext cx="3991800" cy="57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2- </a:t>
            </a:r>
            <a:r>
              <a:rPr b="1" lang="fr-FR" sz="2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Progressive learning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88"/>
          <p:cNvSpPr/>
          <p:nvPr/>
        </p:nvSpPr>
        <p:spPr>
          <a:xfrm>
            <a:off x="4751640" y="1967400"/>
            <a:ext cx="4143960" cy="552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3F5378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r>
              <a:rPr lang="fr-FR" sz="2800">
                <a:solidFill>
                  <a:srgbClr val="3F5378"/>
                </a:solidFill>
                <a:latin typeface="Calibri"/>
                <a:ea typeface="Calibri"/>
                <a:cs typeface="Calibri"/>
                <a:sym typeface="Calibri"/>
              </a:rPr>
              <a:t> User adaptable</a:t>
            </a:r>
            <a:r>
              <a:rPr b="0" i="0" lang="fr-FR" sz="2800" u="none" cap="none" strike="noStrike">
                <a:solidFill>
                  <a:srgbClr val="3F53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8"/>
          <p:cNvSpPr/>
          <p:nvPr/>
        </p:nvSpPr>
        <p:spPr>
          <a:xfrm>
            <a:off x="4751640" y="3557880"/>
            <a:ext cx="4143960" cy="552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3F5378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lang="fr-FR" sz="2800">
                <a:solidFill>
                  <a:srgbClr val="3F5378"/>
                </a:solidFill>
                <a:latin typeface="Calibri"/>
                <a:ea typeface="Calibri"/>
                <a:cs typeface="Calibri"/>
                <a:sym typeface="Calibri"/>
              </a:rPr>
              <a:t> Confidentiality</a:t>
            </a:r>
            <a:r>
              <a:rPr b="0" i="0" lang="fr-FR" sz="2800" u="none" cap="none" strike="noStrike">
                <a:solidFill>
                  <a:srgbClr val="3F53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576" name="Google Shape;57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40" y="58680"/>
            <a:ext cx="189216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