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l003\Desktop\Lab5\Stoc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l003\Desktop\Lab5\Stoc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l003\Desktop\Lab5\Stoc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 Prices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28-Sep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Qualcomm</c:v>
                </c:pt>
                <c:pt idx="1">
                  <c:v>Microsoft</c:v>
                </c:pt>
                <c:pt idx="2">
                  <c:v>Intuit</c:v>
                </c:pt>
                <c:pt idx="3">
                  <c:v>salesforce.com, inc</c:v>
                </c:pt>
                <c:pt idx="4">
                  <c:v>Bitcoin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5"/>
                <c:pt idx="0">
                  <c:v>52.54</c:v>
                </c:pt>
                <c:pt idx="1">
                  <c:v>43.29</c:v>
                </c:pt>
                <c:pt idx="2">
                  <c:v>86.22</c:v>
                </c:pt>
                <c:pt idx="3">
                  <c:v>69.040000000000006</c:v>
                </c:pt>
                <c:pt idx="4">
                  <c:v>239.34280000000001</c:v>
                </c:pt>
              </c:numCache>
            </c:numRef>
          </c:val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5-Oct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Qualcomm</c:v>
                </c:pt>
                <c:pt idx="1">
                  <c:v>Microsoft</c:v>
                </c:pt>
                <c:pt idx="2">
                  <c:v>Intuit</c:v>
                </c:pt>
                <c:pt idx="3">
                  <c:v>salesforce.com, inc</c:v>
                </c:pt>
                <c:pt idx="4">
                  <c:v>Bitcoin</c:v>
                </c:pt>
              </c:strCache>
            </c:strRef>
          </c:cat>
          <c:val>
            <c:numRef>
              <c:f>Sheet1!$D$5:$D$9</c:f>
              <c:numCache>
                <c:formatCode>General</c:formatCode>
                <c:ptCount val="5"/>
                <c:pt idx="0">
                  <c:v>56.23</c:v>
                </c:pt>
                <c:pt idx="1">
                  <c:v>46.63</c:v>
                </c:pt>
                <c:pt idx="2">
                  <c:v>91.31</c:v>
                </c:pt>
                <c:pt idx="3">
                  <c:v>75.27</c:v>
                </c:pt>
                <c:pt idx="4">
                  <c:v>240.5872</c:v>
                </c:pt>
              </c:numCache>
            </c:numRef>
          </c:val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12-Oct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Qualcomm</c:v>
                </c:pt>
                <c:pt idx="1">
                  <c:v>Microsoft</c:v>
                </c:pt>
                <c:pt idx="2">
                  <c:v>Intuit</c:v>
                </c:pt>
                <c:pt idx="3">
                  <c:v>salesforce.com, inc</c:v>
                </c:pt>
                <c:pt idx="4">
                  <c:v>Bitcoin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5"/>
                <c:pt idx="0">
                  <c:v>57.79</c:v>
                </c:pt>
                <c:pt idx="1">
                  <c:v>47</c:v>
                </c:pt>
                <c:pt idx="2">
                  <c:v>93.21</c:v>
                </c:pt>
                <c:pt idx="3">
                  <c:v>75.88</c:v>
                </c:pt>
                <c:pt idx="4">
                  <c:v>245.5856</c:v>
                </c:pt>
              </c:numCache>
            </c:numRef>
          </c:val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19-Oct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Qualcomm</c:v>
                </c:pt>
                <c:pt idx="1">
                  <c:v>Microsoft</c:v>
                </c:pt>
                <c:pt idx="2">
                  <c:v>Intuit</c:v>
                </c:pt>
                <c:pt idx="3">
                  <c:v>salesforce.com, inc</c:v>
                </c:pt>
                <c:pt idx="4">
                  <c:v>Bitcoin</c:v>
                </c:pt>
              </c:strCache>
            </c:strRef>
          </c:cat>
          <c:val>
            <c:numRef>
              <c:f>Sheet1!$F$5:$F$9</c:f>
              <c:numCache>
                <c:formatCode>General</c:formatCode>
                <c:ptCount val="5"/>
                <c:pt idx="0">
                  <c:v>59.1</c:v>
                </c:pt>
                <c:pt idx="1">
                  <c:v>47.62</c:v>
                </c:pt>
                <c:pt idx="2">
                  <c:v>94.08</c:v>
                </c:pt>
                <c:pt idx="3">
                  <c:v>77.930000000000007</c:v>
                </c:pt>
                <c:pt idx="4">
                  <c:v>264.41579999999999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1331584"/>
        <c:axId val="321329232"/>
      </c:barChart>
      <c:catAx>
        <c:axId val="32133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29232"/>
        <c:crosses val="autoZero"/>
        <c:auto val="1"/>
        <c:lblAlgn val="ctr"/>
        <c:lblOffset val="100"/>
        <c:noMultiLvlLbl val="0"/>
      </c:catAx>
      <c:valAx>
        <c:axId val="32132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3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Sheet1!$B$5:$B$9</c:f>
              <c:strCache>
                <c:ptCount val="5"/>
                <c:pt idx="0">
                  <c:v>Qualcomm</c:v>
                </c:pt>
                <c:pt idx="1">
                  <c:v>Microsoft</c:v>
                </c:pt>
                <c:pt idx="2">
                  <c:v>Intuit</c:v>
                </c:pt>
                <c:pt idx="3">
                  <c:v>salesforce.com, inc</c:v>
                </c:pt>
                <c:pt idx="4">
                  <c:v>Bitcoin</c:v>
                </c:pt>
              </c:strCache>
            </c:strRef>
          </c:cat>
          <c:val>
            <c:numRef>
              <c:f>Sheet1!$H$5:$H$9</c:f>
              <c:numCache>
                <c:formatCode>General</c:formatCode>
                <c:ptCount val="5"/>
                <c:pt idx="0">
                  <c:v>5254</c:v>
                </c:pt>
                <c:pt idx="1">
                  <c:v>4329</c:v>
                </c:pt>
                <c:pt idx="2">
                  <c:v>8622</c:v>
                </c:pt>
                <c:pt idx="3">
                  <c:v>6904.0000000000009</c:v>
                </c:pt>
                <c:pt idx="4">
                  <c:v>23934.280000000002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Profit/Loss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Qualcomm</c:v>
                </c:pt>
                <c:pt idx="1">
                  <c:v>Microsoft</c:v>
                </c:pt>
                <c:pt idx="2">
                  <c:v>Intuit</c:v>
                </c:pt>
                <c:pt idx="3">
                  <c:v>salesforce.com, inc</c:v>
                </c:pt>
                <c:pt idx="4">
                  <c:v>Bitcoin</c:v>
                </c:pt>
              </c:strCache>
            </c:strRef>
          </c:cat>
          <c:val>
            <c:numRef>
              <c:f>Sheet1!$K$5:$K$9</c:f>
              <c:numCache>
                <c:formatCode>General</c:formatCode>
                <c:ptCount val="5"/>
                <c:pt idx="0">
                  <c:v>12.485725161781499</c:v>
                </c:pt>
                <c:pt idx="1">
                  <c:v>10.002310002310002</c:v>
                </c:pt>
                <c:pt idx="2">
                  <c:v>9.1162143354210166</c:v>
                </c:pt>
                <c:pt idx="3">
                  <c:v>12.876593279258399</c:v>
                </c:pt>
                <c:pt idx="4">
                  <c:v>10.47576948209846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7857784"/>
        <c:axId val="387858176"/>
      </c:barChart>
      <c:catAx>
        <c:axId val="387857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858176"/>
        <c:crosses val="autoZero"/>
        <c:auto val="1"/>
        <c:lblAlgn val="ctr"/>
        <c:lblOffset val="100"/>
        <c:noMultiLvlLbl val="0"/>
      </c:catAx>
      <c:valAx>
        <c:axId val="387858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857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442A1-D89A-4869-AAB1-01BF7AF44560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EB8E-4E39-475A-819D-E0BC0540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6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EB8E-4E39-475A-819D-E0BC054006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10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7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1572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8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9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CSE3 Lab 5, Fall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FB42DF-98D7-4421-9C1A-F0F466DB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Macklin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936509"/>
              </p:ext>
            </p:extLst>
          </p:nvPr>
        </p:nvGraphicFramePr>
        <p:xfrm>
          <a:off x="1622868" y="2173704"/>
          <a:ext cx="6705600" cy="421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533941"/>
              </p:ext>
            </p:extLst>
          </p:nvPr>
        </p:nvGraphicFramePr>
        <p:xfrm>
          <a:off x="1834264" y="2699344"/>
          <a:ext cx="6282808" cy="3342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42DF-98D7-4421-9C1A-F0F466DB5FF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91563"/>
              </p:ext>
            </p:extLst>
          </p:nvPr>
        </p:nvGraphicFramePr>
        <p:xfrm>
          <a:off x="1797666" y="2321776"/>
          <a:ext cx="6356004" cy="3902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 Lab 5, Fall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35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Stock Performance</vt:lpstr>
      <vt:lpstr>PowerPoint Presentation</vt:lpstr>
      <vt:lpstr>PowerPoint Presentation</vt:lpstr>
      <vt:lpstr>PowerPoint Presentation</vt:lpstr>
    </vt:vector>
  </TitlesOfParts>
  <Company>UC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Performance</dc:title>
  <dc:creator>Macklin B Lee</dc:creator>
  <cp:lastModifiedBy>Macklin B Lee</cp:lastModifiedBy>
  <cp:revision>2</cp:revision>
  <dcterms:created xsi:type="dcterms:W3CDTF">2015-10-26T19:29:20Z</dcterms:created>
  <dcterms:modified xsi:type="dcterms:W3CDTF">2015-10-26T19:34:46Z</dcterms:modified>
</cp:coreProperties>
</file>