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</p:sldIdLst>
  <p:sldSz cx="51206400" cy="43891200"/>
  <p:notesSz cx="6858000" cy="9144000"/>
  <p:defaultTextStyle>
    <a:defPPr>
      <a:defRPr lang="en-US"/>
    </a:defPPr>
    <a:lvl1pPr marL="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 B Lee" initials="MBL" lastIdx="1" clrIdx="0">
    <p:extLst>
      <p:ext uri="{19B8F6BF-5375-455C-9EA6-DF929625EA0E}">
        <p15:presenceInfo xmlns:p15="http://schemas.microsoft.com/office/powerpoint/2012/main" userId="S-1-5-21-503695880-695175589-3595387526-5345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51" autoAdjust="0"/>
    <p:restoredTop sz="94660"/>
  </p:normalViewPr>
  <p:slideViewPr>
    <p:cSldViewPr snapToGrid="0">
      <p:cViewPr varScale="1">
        <p:scale>
          <a:sx n="18" d="100"/>
          <a:sy n="18" d="100"/>
        </p:scale>
        <p:origin x="271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30T12:10:09.318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275628" y="7487558"/>
            <a:ext cx="26963076" cy="3196033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043" y="3413763"/>
            <a:ext cx="34466393" cy="19994886"/>
          </a:xfrm>
        </p:spPr>
        <p:txBody>
          <a:bodyPr anchor="b">
            <a:normAutofit/>
          </a:bodyPr>
          <a:lstStyle>
            <a:lvl1pPr algn="l">
              <a:defRPr sz="246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040" y="24600755"/>
            <a:ext cx="27743800" cy="12246182"/>
          </a:xfrm>
        </p:spPr>
        <p:txBody>
          <a:bodyPr anchor="t">
            <a:normAutofit/>
          </a:bodyPr>
          <a:lstStyle>
            <a:lvl1pPr marL="0" indent="0" algn="l">
              <a:buNone/>
              <a:defRPr sz="11200">
                <a:solidFill>
                  <a:schemeClr val="bg2">
                    <a:lumMod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3" y="28773120"/>
            <a:ext cx="36707255" cy="975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987040" y="3413760"/>
            <a:ext cx="45232320" cy="199948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267211" y="24600749"/>
            <a:ext cx="40775459" cy="29260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960"/>
            </a:lvl1pPr>
            <a:lvl2pPr marL="2560320" indent="0">
              <a:buFontTx/>
              <a:buNone/>
              <a:defRPr/>
            </a:lvl2pPr>
            <a:lvl3pPr marL="5120640" indent="0">
              <a:buFontTx/>
              <a:buNone/>
              <a:defRPr/>
            </a:lvl3pPr>
            <a:lvl4pPr marL="7680960" indent="0">
              <a:buFontTx/>
              <a:buNone/>
              <a:defRPr/>
            </a:lvl4pPr>
            <a:lvl5pPr marL="102412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0" y="3413760"/>
            <a:ext cx="45232320" cy="18531840"/>
          </a:xfrm>
        </p:spPr>
        <p:txBody>
          <a:bodyPr anchor="ctr">
            <a:normAutofit/>
          </a:bodyPr>
          <a:lstStyle>
            <a:lvl1pPr algn="l">
              <a:defRPr sz="1568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7040" y="26334720"/>
            <a:ext cx="35747891" cy="1219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0080">
                <a:solidFill>
                  <a:schemeClr val="bg2">
                    <a:lumMod val="75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188" y="3413760"/>
            <a:ext cx="38414807" cy="18531840"/>
          </a:xfrm>
        </p:spPr>
        <p:txBody>
          <a:bodyPr anchor="ctr">
            <a:normAutofit/>
          </a:bodyPr>
          <a:lstStyle>
            <a:lvl1pPr algn="l">
              <a:defRPr sz="156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74083" y="21945600"/>
            <a:ext cx="35853815" cy="308864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560320" indent="0">
              <a:buFontTx/>
              <a:buNone/>
              <a:defRPr/>
            </a:lvl2pPr>
            <a:lvl3pPr marL="5120640" indent="0">
              <a:buFontTx/>
              <a:buNone/>
              <a:defRPr/>
            </a:lvl3pPr>
            <a:lvl4pPr marL="7680960" indent="0">
              <a:buFontTx/>
              <a:buNone/>
              <a:defRPr/>
            </a:lvl4pPr>
            <a:lvl5pPr marL="102412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7043" y="27526848"/>
            <a:ext cx="35741222" cy="10999872"/>
          </a:xfrm>
        </p:spPr>
        <p:txBody>
          <a:bodyPr anchor="ctr">
            <a:normAutofit/>
          </a:bodyPr>
          <a:lstStyle>
            <a:lvl1pPr marL="0" indent="0" algn="l">
              <a:buNone/>
              <a:defRPr sz="11200">
                <a:solidFill>
                  <a:schemeClr val="bg2">
                    <a:lumMod val="75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163" y="4547994"/>
            <a:ext cx="2560986" cy="3742566"/>
          </a:xfrm>
          <a:prstGeom prst="rect">
            <a:avLst/>
          </a:prstGeom>
        </p:spPr>
        <p:txBody>
          <a:bodyPr vert="horz" lIns="512064" tIns="256032" rIns="512064" bIns="256032" rtlCol="0" anchor="ctr">
            <a:noAutofit/>
          </a:bodyPr>
          <a:lstStyle/>
          <a:p>
            <a:pPr lvl="0"/>
            <a:r>
              <a:rPr lang="en-US" sz="44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98723" y="17719047"/>
            <a:ext cx="2560986" cy="3742566"/>
          </a:xfrm>
          <a:prstGeom prst="rect">
            <a:avLst/>
          </a:prstGeom>
        </p:spPr>
        <p:txBody>
          <a:bodyPr vert="horz" lIns="512064" tIns="256032" rIns="512064" bIns="256032" rtlCol="0" anchor="ctr">
            <a:noAutofit/>
          </a:bodyPr>
          <a:lstStyle/>
          <a:p>
            <a:pPr lvl="0" algn="r"/>
            <a:r>
              <a:rPr lang="en-US" sz="44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3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3" y="21945600"/>
            <a:ext cx="35741222" cy="10863360"/>
          </a:xfrm>
        </p:spPr>
        <p:txBody>
          <a:bodyPr anchor="b">
            <a:normAutofit/>
          </a:bodyPr>
          <a:lstStyle>
            <a:lvl1pPr algn="l">
              <a:defRPr sz="1568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7040" y="32851075"/>
            <a:ext cx="35747891" cy="5675642"/>
          </a:xfrm>
        </p:spPr>
        <p:txBody>
          <a:bodyPr anchor="t">
            <a:normAutofit/>
          </a:bodyPr>
          <a:lstStyle>
            <a:lvl1pPr marL="0" indent="0" algn="l">
              <a:buNone/>
              <a:defRPr sz="10080">
                <a:solidFill>
                  <a:schemeClr val="bg2">
                    <a:lumMod val="75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4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190" y="3413760"/>
            <a:ext cx="38414802" cy="18531840"/>
          </a:xfrm>
        </p:spPr>
        <p:txBody>
          <a:bodyPr anchor="ctr">
            <a:normAutofit/>
          </a:bodyPr>
          <a:lstStyle>
            <a:lvl1pPr algn="l">
              <a:defRPr sz="1568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87043" y="24871680"/>
            <a:ext cx="35741222" cy="671914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12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7040" y="31699200"/>
            <a:ext cx="35741216" cy="6827520"/>
          </a:xfrm>
        </p:spPr>
        <p:txBody>
          <a:bodyPr anchor="t">
            <a:normAutofit/>
          </a:bodyPr>
          <a:lstStyle>
            <a:lvl1pPr marL="0" indent="0" algn="l">
              <a:buNone/>
              <a:defRPr sz="10080">
                <a:solidFill>
                  <a:schemeClr val="bg2">
                    <a:lumMod val="75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163" y="4547994"/>
            <a:ext cx="2560986" cy="3742566"/>
          </a:xfrm>
          <a:prstGeom prst="rect">
            <a:avLst/>
          </a:prstGeom>
        </p:spPr>
        <p:txBody>
          <a:bodyPr vert="horz" lIns="512064" tIns="256032" rIns="512064" bIns="256032" rtlCol="0" anchor="ctr">
            <a:noAutofit/>
          </a:bodyPr>
          <a:lstStyle/>
          <a:p>
            <a:pPr lvl="0"/>
            <a:r>
              <a:rPr lang="en-US" sz="44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98723" y="17719047"/>
            <a:ext cx="2560986" cy="3742566"/>
          </a:xfrm>
          <a:prstGeom prst="rect">
            <a:avLst/>
          </a:prstGeom>
        </p:spPr>
        <p:txBody>
          <a:bodyPr vert="horz" lIns="512064" tIns="256032" rIns="512064" bIns="256032" rtlCol="0" anchor="ctr">
            <a:noAutofit/>
          </a:bodyPr>
          <a:lstStyle/>
          <a:p>
            <a:pPr lvl="0" algn="r"/>
            <a:r>
              <a:rPr lang="en-US" sz="44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491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0" y="3413760"/>
            <a:ext cx="42143685" cy="185318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568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87043" y="25142618"/>
            <a:ext cx="35741222" cy="5364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12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7040" y="30507107"/>
            <a:ext cx="35741216" cy="8019616"/>
          </a:xfrm>
        </p:spPr>
        <p:txBody>
          <a:bodyPr anchor="t">
            <a:normAutofit/>
          </a:bodyPr>
          <a:lstStyle>
            <a:lvl1pPr marL="0" indent="0" algn="l">
              <a:buNone/>
              <a:defRPr sz="10080">
                <a:solidFill>
                  <a:schemeClr val="bg2">
                    <a:lumMod val="75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3" y="28773120"/>
            <a:ext cx="36707255" cy="9753600"/>
          </a:xfrm>
        </p:spPr>
        <p:txBody>
          <a:bodyPr>
            <a:normAutofit/>
          </a:bodyPr>
          <a:lstStyle>
            <a:lvl1pPr algn="l">
              <a:defRPr sz="15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7043" y="3413766"/>
            <a:ext cx="36707255" cy="2411308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771874" y="3413760"/>
            <a:ext cx="11447486" cy="28285440"/>
          </a:xfrm>
        </p:spPr>
        <p:txBody>
          <a:bodyPr vert="eaVert">
            <a:normAutofit/>
          </a:bodyPr>
          <a:lstStyle>
            <a:lvl1pPr>
              <a:defRPr sz="15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7040" y="3413760"/>
            <a:ext cx="32760067" cy="3511296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3" y="28773120"/>
            <a:ext cx="36707255" cy="975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043" y="3413760"/>
            <a:ext cx="36707255" cy="24113088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0" y="12679677"/>
            <a:ext cx="35853821" cy="14847149"/>
          </a:xfrm>
        </p:spPr>
        <p:txBody>
          <a:bodyPr anchor="b">
            <a:normAutofit/>
          </a:bodyPr>
          <a:lstStyle>
            <a:lvl1pPr algn="l">
              <a:defRPr sz="1792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7043" y="28718934"/>
            <a:ext cx="35853815" cy="9807789"/>
          </a:xfrm>
        </p:spPr>
        <p:txBody>
          <a:bodyPr anchor="t">
            <a:normAutofit/>
          </a:bodyPr>
          <a:lstStyle>
            <a:lvl1pPr marL="0" indent="0" algn="l">
              <a:buNone/>
              <a:defRPr sz="10080">
                <a:solidFill>
                  <a:schemeClr val="bg2">
                    <a:lumMod val="75000"/>
                  </a:schemeClr>
                </a:solidFill>
              </a:defRPr>
            </a:lvl1pPr>
            <a:lvl2pPr marL="256032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3" y="28773120"/>
            <a:ext cx="36707255" cy="9753600"/>
          </a:xfrm>
        </p:spPr>
        <p:txBody>
          <a:bodyPr>
            <a:normAutofit/>
          </a:bodyPr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2987043" y="3413763"/>
            <a:ext cx="22119815" cy="24113069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26109227" y="3413760"/>
            <a:ext cx="22110133" cy="2405888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3" y="28773120"/>
            <a:ext cx="36707255" cy="9753600"/>
          </a:xfrm>
        </p:spPr>
        <p:txBody>
          <a:bodyPr>
            <a:normAutofit/>
          </a:bodyPr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5" y="3413760"/>
            <a:ext cx="20814450" cy="3901440"/>
          </a:xfrm>
        </p:spPr>
        <p:txBody>
          <a:bodyPr anchor="b">
            <a:noAutofit/>
          </a:bodyPr>
          <a:lstStyle>
            <a:lvl1pPr marL="0" indent="0">
              <a:buNone/>
              <a:defRPr sz="13440" b="0" cap="all">
                <a:solidFill>
                  <a:schemeClr val="tx1"/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37" y="7315203"/>
            <a:ext cx="22094615" cy="2021162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88092" y="3627123"/>
            <a:ext cx="21078686" cy="3688077"/>
          </a:xfrm>
        </p:spPr>
        <p:txBody>
          <a:bodyPr anchor="b">
            <a:noAutofit/>
          </a:bodyPr>
          <a:lstStyle>
            <a:lvl1pPr marL="0" indent="0">
              <a:buNone/>
              <a:defRPr sz="13440" b="0" cap="all">
                <a:solidFill>
                  <a:schemeClr val="tx1"/>
                </a:solidFill>
              </a:defRPr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09230" y="7315200"/>
            <a:ext cx="22157548" cy="2015744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3" y="28773120"/>
            <a:ext cx="36707255" cy="9753600"/>
          </a:xfrm>
        </p:spPr>
        <p:txBody>
          <a:bodyPr>
            <a:normAutofit/>
          </a:bodyPr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44535" y="3413760"/>
            <a:ext cx="17922240" cy="9753600"/>
          </a:xfrm>
        </p:spPr>
        <p:txBody>
          <a:bodyPr anchor="b">
            <a:normAutofit/>
          </a:bodyPr>
          <a:lstStyle>
            <a:lvl1pPr algn="l">
              <a:defRPr sz="11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037" y="3413760"/>
            <a:ext cx="24857028" cy="3511296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44535" y="14142736"/>
            <a:ext cx="17922240" cy="13384109"/>
          </a:xfrm>
        </p:spPr>
        <p:txBody>
          <a:bodyPr anchor="t">
            <a:normAutofit/>
          </a:bodyPr>
          <a:lstStyle>
            <a:lvl1pPr marL="0" indent="0">
              <a:buNone/>
              <a:defRPr sz="896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6480" y="9265920"/>
            <a:ext cx="19954245" cy="7315200"/>
          </a:xfrm>
        </p:spPr>
        <p:txBody>
          <a:bodyPr anchor="b">
            <a:normAutofit/>
          </a:bodyPr>
          <a:lstStyle>
            <a:lvl1pPr algn="l">
              <a:defRPr sz="134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267200" y="5852160"/>
            <a:ext cx="18373454" cy="307238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0"/>
            </a:lvl1pPr>
            <a:lvl2pPr marL="2560320" indent="0">
              <a:buNone/>
              <a:defRPr sz="8960"/>
            </a:lvl2pPr>
            <a:lvl3pPr marL="5120640" indent="0">
              <a:buNone/>
              <a:defRPr sz="8960"/>
            </a:lvl3pPr>
            <a:lvl4pPr marL="7680960" indent="0">
              <a:buNone/>
              <a:defRPr sz="8960"/>
            </a:lvl4pPr>
            <a:lvl5pPr marL="10241280" indent="0">
              <a:buNone/>
              <a:defRPr sz="8960"/>
            </a:lvl5pPr>
            <a:lvl6pPr marL="12801600" indent="0">
              <a:buNone/>
              <a:defRPr sz="8960"/>
            </a:lvl6pPr>
            <a:lvl7pPr marL="15361920" indent="0">
              <a:buNone/>
              <a:defRPr sz="8960"/>
            </a:lvl7pPr>
            <a:lvl8pPr marL="17922240" indent="0">
              <a:buNone/>
              <a:defRPr sz="8960"/>
            </a:lvl8pPr>
            <a:lvl9pPr marL="20482560" indent="0">
              <a:buNone/>
              <a:defRPr sz="89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77754" y="17556480"/>
            <a:ext cx="19959649" cy="13329920"/>
          </a:xfrm>
        </p:spPr>
        <p:txBody>
          <a:bodyPr anchor="t">
            <a:normAutofit/>
          </a:bodyPr>
          <a:lstStyle>
            <a:lvl1pPr marL="0" indent="0">
              <a:buNone/>
              <a:defRPr sz="10080"/>
            </a:lvl1pPr>
            <a:lvl2pPr marL="2560320" indent="0">
              <a:buNone/>
              <a:defRPr sz="6720"/>
            </a:lvl2pPr>
            <a:lvl3pPr marL="5120640" indent="0">
              <a:buNone/>
              <a:defRPr sz="5600"/>
            </a:lvl3pPr>
            <a:lvl4pPr marL="7680960" indent="0">
              <a:buNone/>
              <a:defRPr sz="5040"/>
            </a:lvl4pPr>
            <a:lvl5pPr marL="10241280" indent="0">
              <a:buNone/>
              <a:defRPr sz="5040"/>
            </a:lvl5pPr>
            <a:lvl6pPr marL="12801600" indent="0">
              <a:buNone/>
              <a:defRPr sz="5040"/>
            </a:lvl6pPr>
            <a:lvl7pPr marL="15361920" indent="0">
              <a:buNone/>
              <a:defRPr sz="5040"/>
            </a:lvl7pPr>
            <a:lvl8pPr marL="17922240" indent="0">
              <a:buNone/>
              <a:defRPr sz="5040"/>
            </a:lvl8pPr>
            <a:lvl9pPr marL="20482560" indent="0">
              <a:buNone/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87040" y="39502083"/>
            <a:ext cx="32545654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7355780" y="24925872"/>
            <a:ext cx="13834554" cy="1701461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7043" y="28773120"/>
            <a:ext cx="36707255" cy="9753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7043" y="3413766"/>
            <a:ext cx="36707255" cy="2411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609375" y="39502102"/>
            <a:ext cx="6722593" cy="2336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6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CEF634-C6B9-4960-ADCF-AB8E43284FA7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7040" y="39502083"/>
            <a:ext cx="32545654" cy="2336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6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36789" y="35702262"/>
            <a:ext cx="4798679" cy="4287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6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2A7DE3-11E6-4C84-9B5F-29A052D4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3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2560320" rtl="0" eaLnBrk="1" latinLnBrk="0" hangingPunct="1">
        <a:spcBef>
          <a:spcPct val="0"/>
        </a:spcBef>
        <a:buNone/>
        <a:defRPr sz="179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00200" indent="-1600200" algn="l" defTabSz="2560320" rtl="0" eaLnBrk="1" latinLnBrk="0" hangingPunct="1">
        <a:spcBef>
          <a:spcPct val="20000"/>
        </a:spcBef>
        <a:spcAft>
          <a:spcPts val="33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4160520" indent="-1600200" algn="l" defTabSz="2560320" rtl="0" eaLnBrk="1" latinLnBrk="0" hangingPunct="1">
        <a:spcBef>
          <a:spcPct val="20000"/>
        </a:spcBef>
        <a:spcAft>
          <a:spcPts val="33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0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6720840" indent="-1600200" algn="l" defTabSz="2560320" rtl="0" eaLnBrk="1" latinLnBrk="0" hangingPunct="1">
        <a:spcBef>
          <a:spcPct val="20000"/>
        </a:spcBef>
        <a:spcAft>
          <a:spcPts val="33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8641080" indent="-960120" algn="l" defTabSz="2560320" rtl="0" eaLnBrk="1" latinLnBrk="0" hangingPunct="1">
        <a:spcBef>
          <a:spcPct val="20000"/>
        </a:spcBef>
        <a:spcAft>
          <a:spcPts val="33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8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1201400" indent="-960120" algn="l" defTabSz="2560320" rtl="0" eaLnBrk="1" latinLnBrk="0" hangingPunct="1">
        <a:spcBef>
          <a:spcPct val="20000"/>
        </a:spcBef>
        <a:spcAft>
          <a:spcPts val="33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8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4081760" indent="-1280160" algn="l" defTabSz="2560320" rtl="0" eaLnBrk="1" latinLnBrk="0" hangingPunct="1">
        <a:spcBef>
          <a:spcPct val="20000"/>
        </a:spcBef>
        <a:spcAft>
          <a:spcPts val="33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8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16642080" indent="-1280160" algn="l" defTabSz="2560320" rtl="0" eaLnBrk="1" latinLnBrk="0" hangingPunct="1">
        <a:spcBef>
          <a:spcPct val="20000"/>
        </a:spcBef>
        <a:spcAft>
          <a:spcPts val="33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8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9202400" indent="-1280160" algn="l" defTabSz="2560320" rtl="0" eaLnBrk="1" latinLnBrk="0" hangingPunct="1">
        <a:spcBef>
          <a:spcPct val="20000"/>
        </a:spcBef>
        <a:spcAft>
          <a:spcPts val="33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8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1762720" indent="-1280160" algn="l" defTabSz="2560320" rtl="0" eaLnBrk="1" latinLnBrk="0" hangingPunct="1">
        <a:spcBef>
          <a:spcPct val="20000"/>
        </a:spcBef>
        <a:spcAft>
          <a:spcPts val="33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8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5012810" y="16082754"/>
            <a:ext cx="15544800" cy="9543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5012810" y="4172182"/>
            <a:ext cx="15544800" cy="9543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010653" y="16082754"/>
            <a:ext cx="15544800" cy="9543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10653" y="27929010"/>
            <a:ext cx="23552377" cy="11699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6381240" y="27776386"/>
            <a:ext cx="23552377" cy="11699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830800" y="7030141"/>
            <a:ext cx="15544800" cy="151079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10653" y="4172182"/>
            <a:ext cx="15544800" cy="9543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51206399" cy="2552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Adventures in Computational Thinking</a:t>
            </a:r>
          </a:p>
          <a:p>
            <a:pPr algn="ctr"/>
            <a:r>
              <a:rPr lang="en-US" sz="7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 Macklin Lee</a:t>
            </a:r>
            <a:endParaRPr lang="en-US" sz="7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30800" y="7284203"/>
            <a:ext cx="1554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Computational Thinking</a:t>
            </a:r>
          </a:p>
          <a:p>
            <a:pPr algn="ctr"/>
            <a:endParaRPr lang="en-US" sz="7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0652" y="28778575"/>
            <a:ext cx="23552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/>
              <a:t>Making Information Available to the World with</a:t>
            </a:r>
          </a:p>
          <a:p>
            <a:pPr algn="ctr"/>
            <a:r>
              <a:rPr lang="en-US" sz="7000" dirty="0" smtClean="0"/>
              <a:t> HTML and Web Pages</a:t>
            </a:r>
            <a:endParaRPr lang="en-US" sz="7000" dirty="0"/>
          </a:p>
        </p:txBody>
      </p:sp>
      <p:sp>
        <p:nvSpPr>
          <p:cNvPr id="7" name="TextBox 6"/>
          <p:cNvSpPr txBox="1"/>
          <p:nvPr/>
        </p:nvSpPr>
        <p:spPr>
          <a:xfrm>
            <a:off x="1010652" y="16082950"/>
            <a:ext cx="1554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/>
              <a:t>Desktop Publishing with MS Word</a:t>
            </a:r>
            <a:endParaRPr lang="en-US" sz="7000" dirty="0"/>
          </a:p>
        </p:txBody>
      </p:sp>
      <p:sp>
        <p:nvSpPr>
          <p:cNvPr id="8" name="TextBox 7"/>
          <p:cNvSpPr txBox="1"/>
          <p:nvPr/>
        </p:nvSpPr>
        <p:spPr>
          <a:xfrm>
            <a:off x="1010652" y="4172181"/>
            <a:ext cx="1554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/>
              <a:t>Presentation of Information with </a:t>
            </a:r>
          </a:p>
          <a:p>
            <a:pPr algn="ctr"/>
            <a:r>
              <a:rPr lang="en-US" sz="7000" dirty="0" smtClean="0"/>
              <a:t>MS PowerPoint</a:t>
            </a:r>
            <a:endParaRPr lang="en-US" sz="7000" dirty="0"/>
          </a:p>
        </p:txBody>
      </p:sp>
      <p:sp>
        <p:nvSpPr>
          <p:cNvPr id="9" name="TextBox 8"/>
          <p:cNvSpPr txBox="1"/>
          <p:nvPr/>
        </p:nvSpPr>
        <p:spPr>
          <a:xfrm>
            <a:off x="35012809" y="16082753"/>
            <a:ext cx="15544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/>
              <a:t>Data Analysis and Visualization </a:t>
            </a:r>
          </a:p>
          <a:p>
            <a:pPr algn="ctr"/>
            <a:r>
              <a:rPr lang="en-US" sz="7000" dirty="0" smtClean="0"/>
              <a:t>with MS Excel</a:t>
            </a:r>
            <a:endParaRPr lang="en-US" sz="7000" dirty="0"/>
          </a:p>
        </p:txBody>
      </p:sp>
      <p:sp>
        <p:nvSpPr>
          <p:cNvPr id="10" name="TextBox 9"/>
          <p:cNvSpPr txBox="1"/>
          <p:nvPr/>
        </p:nvSpPr>
        <p:spPr>
          <a:xfrm>
            <a:off x="26454345" y="28868295"/>
            <a:ext cx="23479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/>
              <a:t>IDLE (Integrated Development  and Learning Environment)  Programming with Python</a:t>
            </a:r>
            <a:endParaRPr lang="en-US" sz="7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12809" y="4172182"/>
            <a:ext cx="15544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/>
              <a:t>Dynamic Webpage Programming </a:t>
            </a:r>
          </a:p>
          <a:p>
            <a:pPr algn="ctr"/>
            <a:r>
              <a:rPr lang="en-US" sz="7000" dirty="0" smtClean="0"/>
              <a:t>with JavaScript</a:t>
            </a:r>
            <a:endParaRPr lang="en-US" sz="7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47" y="33447694"/>
            <a:ext cx="7781925" cy="44386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3146" y="33455153"/>
            <a:ext cx="5334000" cy="40290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72" y="6363669"/>
            <a:ext cx="6124575" cy="69437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972" y="17774474"/>
            <a:ext cx="5772150" cy="7467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5081" y="6603144"/>
            <a:ext cx="4788234" cy="59792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4532" y="5892479"/>
            <a:ext cx="1556082" cy="71527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8831" y="19154895"/>
            <a:ext cx="8774786" cy="497184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95204" y="32468176"/>
            <a:ext cx="11308800" cy="587141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091147" y="6603144"/>
            <a:ext cx="65065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Learning how to use </a:t>
            </a:r>
            <a:r>
              <a:rPr lang="en-US" sz="5000" dirty="0" err="1" smtClean="0"/>
              <a:t>powerpoint</a:t>
            </a:r>
            <a:r>
              <a:rPr lang="en-US" sz="5000" dirty="0" smtClean="0"/>
              <a:t>. I like designs.</a:t>
            </a:r>
            <a:endParaRPr lang="en-US" sz="5000" dirty="0"/>
          </a:p>
        </p:txBody>
      </p:sp>
      <p:sp>
        <p:nvSpPr>
          <p:cNvPr id="34" name="TextBox 33"/>
          <p:cNvSpPr txBox="1"/>
          <p:nvPr/>
        </p:nvSpPr>
        <p:spPr>
          <a:xfrm>
            <a:off x="9873072" y="18021369"/>
            <a:ext cx="65065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Learning how to use MS </a:t>
            </a:r>
            <a:r>
              <a:rPr lang="en-US" sz="5000" dirty="0" smtClean="0"/>
              <a:t>Work. </a:t>
            </a:r>
            <a:r>
              <a:rPr lang="en-US" sz="5000" dirty="0" smtClean="0"/>
              <a:t>My resume is </a:t>
            </a:r>
            <a:r>
              <a:rPr lang="en-US" sz="5000" dirty="0" err="1" smtClean="0"/>
              <a:t>formated</a:t>
            </a:r>
            <a:endParaRPr lang="en-US" sz="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64820" y="33594844"/>
            <a:ext cx="65065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Learning how to use </a:t>
            </a:r>
            <a:r>
              <a:rPr lang="en-US" sz="5000" dirty="0" smtClean="0"/>
              <a:t>HTML. I have a website.</a:t>
            </a:r>
            <a:endParaRPr lang="en-US" sz="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384933" y="32737681"/>
            <a:ext cx="6506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Learning how to use </a:t>
            </a:r>
            <a:r>
              <a:rPr lang="en-US" sz="5000" dirty="0" smtClean="0"/>
              <a:t>Python. I can code.</a:t>
            </a:r>
            <a:endParaRPr lang="en-US" sz="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565909" y="19382512"/>
            <a:ext cx="65065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Learning how </a:t>
            </a:r>
            <a:r>
              <a:rPr lang="en-US" sz="5000" dirty="0" smtClean="0"/>
              <a:t>to</a:t>
            </a:r>
          </a:p>
          <a:p>
            <a:r>
              <a:rPr lang="en-US" sz="5000" dirty="0" smtClean="0"/>
              <a:t> </a:t>
            </a:r>
            <a:r>
              <a:rPr lang="en-US" sz="5000" dirty="0" smtClean="0"/>
              <a:t>use </a:t>
            </a:r>
            <a:r>
              <a:rPr lang="en-US" sz="5000" dirty="0" smtClean="0"/>
              <a:t>MS Excel. I </a:t>
            </a:r>
          </a:p>
          <a:p>
            <a:r>
              <a:rPr lang="en-US" sz="5000" dirty="0" smtClean="0"/>
              <a:t>Can make</a:t>
            </a:r>
          </a:p>
          <a:p>
            <a:r>
              <a:rPr lang="en-US" sz="5000" dirty="0" smtClean="0"/>
              <a:t>Spreadsheets.</a:t>
            </a:r>
            <a:endParaRPr lang="en-US" sz="5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550375" y="7443717"/>
            <a:ext cx="65065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Learning how to </a:t>
            </a:r>
          </a:p>
          <a:p>
            <a:r>
              <a:rPr lang="en-US" sz="5000" dirty="0" smtClean="0"/>
              <a:t>use </a:t>
            </a:r>
            <a:r>
              <a:rPr lang="en-US" sz="5000" dirty="0" smtClean="0"/>
              <a:t>JavaScript. I</a:t>
            </a:r>
          </a:p>
          <a:p>
            <a:r>
              <a:rPr lang="en-US" sz="5000" dirty="0" smtClean="0"/>
              <a:t>can write loops</a:t>
            </a:r>
            <a:endParaRPr lang="en-US" sz="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9926116" y="10559316"/>
            <a:ext cx="11916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Introduces the concepts and skills necessary to effectively use information technology. Includes basic concepts and some practical skills with computers and networks.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246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144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Company>UC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Macklin B Lee</dc:creator>
  <cp:lastModifiedBy>Macklin B Lee</cp:lastModifiedBy>
  <cp:revision>8</cp:revision>
  <dcterms:created xsi:type="dcterms:W3CDTF">2015-11-30T20:03:42Z</dcterms:created>
  <dcterms:modified xsi:type="dcterms:W3CDTF">2015-11-30T20:53:37Z</dcterms:modified>
</cp:coreProperties>
</file>