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POP3 Proxy</a:t>
            </a:r>
            <a:br>
              <a:rPr lang="en-US" dirty="0"/>
            </a:br>
            <a:r>
              <a:rPr lang="en-US" sz="3200" dirty="0" err="1"/>
              <a:t>Osnovi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sr-Latn-RS" sz="3200" dirty="0"/>
              <a:t>čunarskih mreža 1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sr-Latn-R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Marija ninković ra99/2021</a:t>
            </a:r>
          </a:p>
          <a:p>
            <a:r>
              <a:rPr lang="sr-Latn-R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Milan štrbac ra120/2021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275F-60F2-8E2D-767C-8E8F82BD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Rad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99B8-3731-9506-DEEC-86B518D4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rgbClr val="374151"/>
                </a:solidFill>
                <a:latin typeface="Söhne"/>
              </a:rPr>
              <a:t>Konačno prikazujemo izgled aplikacije kada se uloguje poznat korisnik sa dobrim username-om i šifrom, tom korisniku se omogućava pristup njegovim informacijama sa POP3 servera.</a:t>
            </a: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C122B-FF2A-CED7-9866-4C182E7EB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785195"/>
            <a:ext cx="7553661" cy="357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7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C598-B641-1D87-3EC6-D85D12F2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DDF43-524D-0381-7698-6865121F8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solidFill>
                  <a:srgbClr val="374151"/>
                </a:solidFill>
                <a:latin typeface="Söhne"/>
              </a:rPr>
              <a:t>Hvala na pažnji!</a:t>
            </a:r>
            <a:endParaRPr 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841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6889-475F-10FE-6BF8-0FA695CA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Pop3 Proxy Server -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Unapređenje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s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igurnosti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e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fikasnosti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-mail 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k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omunikacije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EE45-ED3B-3DED-E388-979D83E9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Pop3 Proxy Server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predstavlja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ključnu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komponentu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modernizaciji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poboljšanju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sigurnosti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e-mail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komunikacije</a:t>
            </a:r>
            <a:r>
              <a:rPr lang="sr-Latn-R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rgbClr val="374151"/>
                </a:solidFill>
                <a:latin typeface="Söhne"/>
              </a:rPr>
              <a:t>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igra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ključnu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ulogu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filtriranju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šifrovanju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praćenju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Pop3 (Post Office Protocol version 3)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protokola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omogućavajući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efikasniju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bezbedniju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razmenu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elektronske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pošte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sr-Latn-RS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rgbClr val="374151"/>
                </a:solidFill>
                <a:latin typeface="Söhne"/>
              </a:rPr>
              <a:t>Neke od prednosti korišćenja POP3 Proxy servera su: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rgbClr val="374151"/>
                </a:solidFill>
                <a:latin typeface="Söhne"/>
              </a:rPr>
              <a:t>Filtriranje zlonamernih datoteka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rgbClr val="374151"/>
                </a:solidFill>
                <a:latin typeface="Söhne"/>
              </a:rPr>
              <a:t>Šifrovanje komunikacije (o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je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ključno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zaštitu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osetljivih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podataka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potencijalnih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napada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neovlašćenog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pristupa</a:t>
            </a:r>
            <a:r>
              <a:rPr lang="sr-Latn-RS" dirty="0">
                <a:solidFill>
                  <a:srgbClr val="374151"/>
                </a:solidFill>
                <a:latin typeface="Söhne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rgbClr val="374151"/>
                </a:solidFill>
                <a:latin typeface="Söhne"/>
              </a:rPr>
              <a:t>Praćenje aktivnosti (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Pop3 Proxy Server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omogućava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administraciji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prati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aktivnosti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e-mail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komunikacije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identifikujući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sumnjive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nebezbedne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radnje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sr-Latn-RS" dirty="0">
                <a:solidFill>
                  <a:srgbClr val="374151"/>
                </a:solidFill>
                <a:latin typeface="Söhne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1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7A5A-D34B-4484-F769-8EFF1314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 našeg projekta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C3C9-8231-7809-F36A-1D303781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rgbClr val="374151"/>
                </a:solidFill>
                <a:latin typeface="Söhne"/>
              </a:rPr>
              <a:t>Naš zadatak je bio da napišemo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aplikaciju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koja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implementira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funkcionalnost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POP3 proxy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servera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koji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posreduje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u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komunikaciji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između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e-mail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klijenta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e-mail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servera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</a:t>
            </a:r>
            <a:r>
              <a:rPr lang="sr-Latn-R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Aplikacija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očekuje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zahteve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za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uspostavom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veze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na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unapred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zadatom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TCP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portu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zatim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uspostavlja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vezu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e-mail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serverom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na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TCP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portu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110. </a:t>
            </a:r>
            <a:endParaRPr lang="sr-Latn-RS" dirty="0">
              <a:solidFill>
                <a:srgbClr val="374151"/>
              </a:solidFill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374151"/>
                </a:solidFill>
                <a:latin typeface="Söhne"/>
              </a:rPr>
              <a:t>Sve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poruke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koje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stižu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od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klijenta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aplikacija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prosleđuje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serveru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, a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svi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odgovori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servera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prosleđuju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se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klijentu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Svaki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smer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komunikacije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treba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da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bude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implementiran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u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posebnoj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programskoj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niti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</a:t>
            </a:r>
            <a:endParaRPr lang="sr-Latn-RS" dirty="0">
              <a:solidFill>
                <a:srgbClr val="374151"/>
              </a:solidFill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374151"/>
                </a:solidFill>
                <a:latin typeface="Söhne"/>
              </a:rPr>
              <a:t>Aplikacija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takođe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treba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da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omogući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da se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nekim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korisnicima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zabrani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pristup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serveru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Korisnici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se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identifikuju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e-mail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adresom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koja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se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šalje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preko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POP3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poruke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„USER“.</a:t>
            </a:r>
            <a:endParaRPr lang="sr-Latn-RS" dirty="0">
              <a:solidFill>
                <a:srgbClr val="374151"/>
              </a:solidFill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374151"/>
                </a:solidFill>
                <a:latin typeface="Söhne"/>
              </a:rPr>
              <a:t>Aplikaciju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testirati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korišćenjem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e-mail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klijenta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i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e-mail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servera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</a:t>
            </a:r>
            <a:endParaRPr lang="sr-Latn-RS" dirty="0">
              <a:solidFill>
                <a:srgbClr val="374151"/>
              </a:solidFill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B95E-DA18-AFBC-0D65-03C14E22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TCP protokol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CC11-3D93-A61B-AF56-FE1401D84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POP3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koristi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TCP (Transmission Control Protocol)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kao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osnovni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protokol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komunikaciju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između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klijenta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klijentskog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programa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za e-mail)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POP3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servera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sr-Latn-RS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rgbClr val="374151"/>
                </a:solidFill>
                <a:latin typeface="Söhne"/>
              </a:rPr>
              <a:t>TCP je protokol transportnog nivoa, osnovna jedinica prenosa je segment. Koristi „Three-way handshake“ metodu za konekciju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TCP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pruža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pouzdanu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usmerenu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vezu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između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uređaja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mreži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što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je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ključno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za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ispravnu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sigurnu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razmenu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podataka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uključujući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e-mail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poruke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između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korisnika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POP3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servera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Ova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veza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obezbeđuje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tačnu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sigurnu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dostavu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podataka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bez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gubitaka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ili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grešaka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4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50AF-71EB-7FAD-06A8-A15CEDC0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TCP protokol – uspostava veze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06FC-AA88-8D30-B053-3E9237D75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rgbClr val="374151"/>
                </a:solidFill>
                <a:latin typeface="Söhne"/>
              </a:rPr>
              <a:t>Uspostava veze kod TCP protokola se vrši preko već spomenute „Three-way handshake“ metode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rgbClr val="374151"/>
                </a:solidFill>
                <a:latin typeface="Söhne"/>
              </a:rPr>
              <a:t>Metoda ima tri faze: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sz="1900" dirty="0">
                <a:solidFill>
                  <a:srgbClr val="374151"/>
                </a:solidFill>
                <a:latin typeface="Söhne"/>
              </a:rPr>
              <a:t>Klijent šalje zahtev (SYN)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sz="1900" dirty="0">
                <a:solidFill>
                  <a:srgbClr val="374151"/>
                </a:solidFill>
                <a:latin typeface="Söhne"/>
              </a:rPr>
              <a:t>Server potvrđuje (SYN-ACK)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sz="1900" dirty="0">
                <a:solidFill>
                  <a:srgbClr val="374151"/>
                </a:solidFill>
                <a:latin typeface="Söhne"/>
              </a:rPr>
              <a:t>Klijent potvrđuje (ACK)</a:t>
            </a:r>
          </a:p>
          <a:p>
            <a:pPr marL="201168" lvl="1" indent="0">
              <a:buNone/>
            </a:pP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2A625-21B4-F8AA-5C90-C1E947BF3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456" y="2671482"/>
            <a:ext cx="6203266" cy="335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6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D8F9-9F5D-3DC2-A029-856B9067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Rad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11B9-5A2E-054E-6E55-173C281A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rgbClr val="374151"/>
                </a:solidFill>
                <a:latin typeface="Söhne"/>
              </a:rPr>
              <a:t>Implementirana aplikacija se sastoji iz 3 datoteke: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sz="1900" dirty="0">
                <a:solidFill>
                  <a:srgbClr val="374151"/>
                </a:solidFill>
                <a:latin typeface="Söhne"/>
              </a:rPr>
              <a:t>server.c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sz="1900" dirty="0">
                <a:solidFill>
                  <a:srgbClr val="374151"/>
                </a:solidFill>
                <a:latin typeface="Söhne"/>
              </a:rPr>
              <a:t>client.c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sz="1900" dirty="0">
                <a:solidFill>
                  <a:srgbClr val="374151"/>
                </a:solidFill>
                <a:latin typeface="Söhne"/>
              </a:rPr>
              <a:t>proxy.c</a:t>
            </a:r>
          </a:p>
          <a:p>
            <a:pPr marL="201168" lvl="1" indent="0">
              <a:buNone/>
            </a:pPr>
            <a:r>
              <a:rPr lang="sr-Latn-RS" sz="1900" dirty="0">
                <a:solidFill>
                  <a:srgbClr val="374151"/>
                </a:solidFill>
                <a:latin typeface="Söhne"/>
              </a:rPr>
              <a:t>Prvo se pokreće server, pa zatim proxy i na kraju klijent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EA7E4-89DF-6C57-5C83-7FE50CAF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10" y="5162792"/>
            <a:ext cx="5321450" cy="1143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3701B-D3C4-82BE-C62D-016CAA922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10" y="2108201"/>
            <a:ext cx="5321449" cy="1192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55E2CD-8CD6-ADFE-F1C7-D95CBA80F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95" y="3833978"/>
            <a:ext cx="5449678" cy="114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4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9898-ABEC-643C-DCC1-B37156D3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Rad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C74D-9B6C-5B23-38AD-115F67E37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rgbClr val="374151"/>
                </a:solidFill>
                <a:latin typeface="Söhne"/>
              </a:rPr>
              <a:t>U ovom primeru ćemo pokazati kako izgleda kada pokuša da se prijavi korisnik koji se nalazi na crnoj listi (ispisuje se poruka „You are on black list“ i program se završava)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21EA5-B5F3-B0A4-B761-06ADE5A0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823882"/>
            <a:ext cx="755366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9877-F1B5-FEEA-EE44-EC229F63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Rad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ABCE3-4385-8C66-3B22-82DEDD1E3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1660"/>
            <a:ext cx="10413402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rgbClr val="374151"/>
                </a:solidFill>
                <a:latin typeface="Söhne"/>
              </a:rPr>
              <a:t>U ovom primeru pokazujemo kako izgleda kada želi da se prijavi korisnik koji nije na crnoj listi, ali se takodje ne nalazi u našoj listi korisnika. (ispisuje se poruka „Invalid username“ i program se završava)</a:t>
            </a: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D9504-D687-9A87-5F3C-78BC1DA8A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05953"/>
            <a:ext cx="7562626" cy="35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0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72DA-A795-1259-C1F8-115D667A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Rad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D42E-E36F-9C84-6CD8-0606496D2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rgbClr val="374151"/>
                </a:solidFill>
                <a:latin typeface="Söhne"/>
              </a:rPr>
              <a:t>U ovom primeru vidimo šta se desi kada korisnik koji je u našoj listi korisnika pogreši šifru (ispisuje se greška „Invalid password“ i program se završava).</a:t>
            </a: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C6B13-D326-B206-5BD9-FA96FB313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9" y="2846801"/>
            <a:ext cx="7271497" cy="351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51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{6AD05EA9-3B72-4489-8D45-D1D08ACA1637}tf56160789_win32</Template>
  <TotalTime>151</TotalTime>
  <Words>546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Bookman Old Style</vt:lpstr>
      <vt:lpstr>Calibri</vt:lpstr>
      <vt:lpstr>Franklin Gothic Book</vt:lpstr>
      <vt:lpstr>Söhne</vt:lpstr>
      <vt:lpstr>Wingdings</vt:lpstr>
      <vt:lpstr>Custom</vt:lpstr>
      <vt:lpstr>POP3 Proxy Osnovi računarskih mreža 1</vt:lpstr>
      <vt:lpstr>Pop3 Proxy Server - Unapređenje sigurnosti i efikasnosti e-mail komunikacije</vt:lpstr>
      <vt:lpstr>Zadatak našeg projekta</vt:lpstr>
      <vt:lpstr>TCP protokol</vt:lpstr>
      <vt:lpstr>TCP protokol – uspostava veze</vt:lpstr>
      <vt:lpstr>Rad aplikacije</vt:lpstr>
      <vt:lpstr>Rad aplikacije</vt:lpstr>
      <vt:lpstr>Rad aplikacije</vt:lpstr>
      <vt:lpstr>Rad aplikacije</vt:lpstr>
      <vt:lpstr>Rad aplikacije</vt:lpstr>
      <vt:lpstr>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POP3 Proxy Osnovi računarskih mreža 1</dc:title>
  <dc:creator>Milan</dc:creator>
  <cp:lastModifiedBy>Milan</cp:lastModifiedBy>
  <cp:revision>7</cp:revision>
  <dcterms:created xsi:type="dcterms:W3CDTF">2024-01-16T02:46:49Z</dcterms:created>
  <dcterms:modified xsi:type="dcterms:W3CDTF">2024-01-16T05:18:07Z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