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622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6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7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2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1/17/24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954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1/17/24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8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1/17/24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5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8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1/17/24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13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1/17/24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9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2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800" r:id="rId6"/>
    <p:sldLayoutId id="2147483795" r:id="rId7"/>
    <p:sldLayoutId id="2147483796" r:id="rId8"/>
    <p:sldLayoutId id="2147483797" r:id="rId9"/>
    <p:sldLayoutId id="2147483799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sunyltnutrition/chapter/15-5-foodborne-illness-and-food-safety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lecular DNA structure">
            <a:extLst>
              <a:ext uri="{FF2B5EF4-FFF2-40B4-BE49-F238E27FC236}">
                <a16:creationId xmlns:a16="http://schemas.microsoft.com/office/drawing/2014/main" id="{4CD78B96-C5AE-16F2-C738-8BDFB22BC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95" b="1536"/>
          <a:stretch/>
        </p:blipFill>
        <p:spPr>
          <a:xfrm>
            <a:off x="0" y="308473"/>
            <a:ext cx="12191999" cy="685799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E7F7B-1BA0-48F8-9191-29C13212F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3: Food Sickness and its correlation with 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DA0D9-BCF3-2AF1-CDC2-74C650A19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Michael Moore, Lara Barry, Daniel Morgan, Antoine Reed Jr., Anthony H.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7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20819-DB76-24FD-2AD8-81A64E79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8FC0D-A0B5-5682-ECDC-23DCF5783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en-US" dirty="0"/>
              <a:t>The CDC estimates that 1 in 6 people will experience some sort of food born illness per year in the U.S.</a:t>
            </a:r>
          </a:p>
          <a:p>
            <a:r>
              <a:rPr lang="en-US" dirty="0"/>
              <a:t>In this presentation we will explore data obtained by FDC to find trends and patterns </a:t>
            </a:r>
          </a:p>
          <a:p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 descr="Close-up of bacteria&#10;&#10;Description automatically generated">
            <a:extLst>
              <a:ext uri="{FF2B5EF4-FFF2-40B4-BE49-F238E27FC236}">
                <a16:creationId xmlns:a16="http://schemas.microsoft.com/office/drawing/2014/main" id="{7FE4BD6E-F2F1-F5A2-169A-602314B0A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4194201"/>
            <a:ext cx="3111500" cy="261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E43B98-73C2-40D8-DB5E-10EB7BC8383B}"/>
              </a:ext>
            </a:extLst>
          </p:cNvPr>
          <p:cNvSpPr txBox="1"/>
          <p:nvPr/>
        </p:nvSpPr>
        <p:spPr>
          <a:xfrm>
            <a:off x="6096000" y="6810401"/>
            <a:ext cx="311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urses.lumenlearning.com/sunyltnutrition/chapter/15-5-foodborne-illness-and-food-safety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22159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5CEE-2554-8C4C-9D34-F98BD825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and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272A1-6A54-2881-F13D-890424623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gathered from the FDC and contains over 206,000 data points </a:t>
            </a:r>
          </a:p>
          <a:p>
            <a:r>
              <a:rPr lang="en-US" sz="180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Age-Related Hypothesis: Different age groups could show varying sensitivity to specific industry food.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65955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107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Sitka Banner</vt:lpstr>
      <vt:lpstr>HeadlinesVTI</vt:lpstr>
      <vt:lpstr>Project 3: Food Sickness and its correlation with age</vt:lpstr>
      <vt:lpstr>Introduction</vt:lpstr>
      <vt:lpstr>Hypothesis and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Food Sickness and its correlation with age</dc:title>
  <dc:creator>Alexander Goodwyn</dc:creator>
  <cp:lastModifiedBy>Alexander Goodwyn</cp:lastModifiedBy>
  <cp:revision>3</cp:revision>
  <dcterms:created xsi:type="dcterms:W3CDTF">2024-01-17T01:21:15Z</dcterms:created>
  <dcterms:modified xsi:type="dcterms:W3CDTF">2024-01-19T00:45:07Z</dcterms:modified>
</cp:coreProperties>
</file>