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notesMasterIdLst>
    <p:notesMasterId r:id="rId18"/>
  </p:notesMasterIdLst>
  <p:sldIdLst>
    <p:sldId id="256" r:id="rId2"/>
    <p:sldId id="260" r:id="rId3"/>
    <p:sldId id="268" r:id="rId4"/>
    <p:sldId id="271" r:id="rId5"/>
    <p:sldId id="269" r:id="rId6"/>
    <p:sldId id="273" r:id="rId7"/>
    <p:sldId id="275" r:id="rId8"/>
    <p:sldId id="274" r:id="rId9"/>
    <p:sldId id="259" r:id="rId10"/>
    <p:sldId id="262" r:id="rId11"/>
    <p:sldId id="263" r:id="rId12"/>
    <p:sldId id="267" r:id="rId13"/>
    <p:sldId id="264" r:id="rId14"/>
    <p:sldId id="265" r:id="rId15"/>
    <p:sldId id="266" r:id="rId16"/>
    <p:sldId id="27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11DC722-F2CE-2FA4-DC5B-CFAF027C3853}" v="176" dt="2024-06-20T21:28:54.829"/>
    <p1510:client id="{BC3C5699-7304-91F4-2DDC-9E1E8E5C3B07}" v="1" dt="2024-06-20T20:04:59.75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oud, Melissa" userId="S::daoudm337@macomb.edu::ef6e0f44-4505-467b-966b-6f9266364e2b" providerId="AD" clId="Web-{B4DB1B56-58CE-626C-2D45-730D58E1774C}"/>
    <pc:docChg chg="addSld modSld">
      <pc:chgData name="Daoud, Melissa" userId="S::daoudm337@macomb.edu::ef6e0f44-4505-467b-966b-6f9266364e2b" providerId="AD" clId="Web-{B4DB1B56-58CE-626C-2D45-730D58E1774C}" dt="2024-06-17T04:24:15.994" v="1087" actId="20577"/>
      <pc:docMkLst>
        <pc:docMk/>
      </pc:docMkLst>
      <pc:sldChg chg="modSp">
        <pc:chgData name="Daoud, Melissa" userId="S::daoudm337@macomb.edu::ef6e0f44-4505-467b-966b-6f9266364e2b" providerId="AD" clId="Web-{B4DB1B56-58CE-626C-2D45-730D58E1774C}" dt="2024-06-17T04:10:25.897" v="802" actId="20577"/>
        <pc:sldMkLst>
          <pc:docMk/>
          <pc:sldMk cId="3911143644" sldId="257"/>
        </pc:sldMkLst>
        <pc:spChg chg="mod">
          <ac:chgData name="Daoud, Melissa" userId="S::daoudm337@macomb.edu::ef6e0f44-4505-467b-966b-6f9266364e2b" providerId="AD" clId="Web-{B4DB1B56-58CE-626C-2D45-730D58E1774C}" dt="2024-06-17T04:10:25.897" v="802" actId="20577"/>
          <ac:spMkLst>
            <pc:docMk/>
            <pc:sldMk cId="3911143644" sldId="257"/>
            <ac:spMk id="3" creationId="{FB2AD11C-2D36-03A0-6F65-D1B8EF99DD7B}"/>
          </ac:spMkLst>
        </pc:spChg>
      </pc:sldChg>
      <pc:sldChg chg="modSp">
        <pc:chgData name="Daoud, Melissa" userId="S::daoudm337@macomb.edu::ef6e0f44-4505-467b-966b-6f9266364e2b" providerId="AD" clId="Web-{B4DB1B56-58CE-626C-2D45-730D58E1774C}" dt="2024-06-17T04:11:17.539" v="806" actId="20577"/>
        <pc:sldMkLst>
          <pc:docMk/>
          <pc:sldMk cId="987572897" sldId="258"/>
        </pc:sldMkLst>
        <pc:spChg chg="mod">
          <ac:chgData name="Daoud, Melissa" userId="S::daoudm337@macomb.edu::ef6e0f44-4505-467b-966b-6f9266364e2b" providerId="AD" clId="Web-{B4DB1B56-58CE-626C-2D45-730D58E1774C}" dt="2024-06-17T04:07:04.908" v="709" actId="20577"/>
          <ac:spMkLst>
            <pc:docMk/>
            <pc:sldMk cId="987572897" sldId="258"/>
            <ac:spMk id="2" creationId="{59F1CC7F-612F-62E9-3FD5-1F2BF7EAE958}"/>
          </ac:spMkLst>
        </pc:spChg>
        <pc:spChg chg="mod">
          <ac:chgData name="Daoud, Melissa" userId="S::daoudm337@macomb.edu::ef6e0f44-4505-467b-966b-6f9266364e2b" providerId="AD" clId="Web-{B4DB1B56-58CE-626C-2D45-730D58E1774C}" dt="2024-06-17T04:11:17.539" v="806" actId="20577"/>
          <ac:spMkLst>
            <pc:docMk/>
            <pc:sldMk cId="987572897" sldId="258"/>
            <ac:spMk id="3" creationId="{AAE1CF6B-54D5-E943-52B4-A4755C4934D8}"/>
          </ac:spMkLst>
        </pc:spChg>
      </pc:sldChg>
      <pc:sldChg chg="modSp">
        <pc:chgData name="Daoud, Melissa" userId="S::daoudm337@macomb.edu::ef6e0f44-4505-467b-966b-6f9266364e2b" providerId="AD" clId="Web-{B4DB1B56-58CE-626C-2D45-730D58E1774C}" dt="2024-06-17T04:11:20.132" v="808" actId="20577"/>
        <pc:sldMkLst>
          <pc:docMk/>
          <pc:sldMk cId="1060528718" sldId="259"/>
        </pc:sldMkLst>
        <pc:spChg chg="mod">
          <ac:chgData name="Daoud, Melissa" userId="S::daoudm337@macomb.edu::ef6e0f44-4505-467b-966b-6f9266364e2b" providerId="AD" clId="Web-{B4DB1B56-58CE-626C-2D45-730D58E1774C}" dt="2024-06-17T04:11:20.132" v="808" actId="20577"/>
          <ac:spMkLst>
            <pc:docMk/>
            <pc:sldMk cId="1060528718" sldId="259"/>
            <ac:spMk id="3" creationId="{A35427F2-A430-F49A-65F7-11117A775990}"/>
          </ac:spMkLst>
        </pc:spChg>
      </pc:sldChg>
      <pc:sldChg chg="modSp modNotes">
        <pc:chgData name="Daoud, Melissa" userId="S::daoudm337@macomb.edu::ef6e0f44-4505-467b-966b-6f9266364e2b" providerId="AD" clId="Web-{B4DB1B56-58CE-626C-2D45-730D58E1774C}" dt="2024-06-17T04:10:38.991" v="803" actId="20577"/>
        <pc:sldMkLst>
          <pc:docMk/>
          <pc:sldMk cId="3745306609" sldId="260"/>
        </pc:sldMkLst>
        <pc:spChg chg="mod">
          <ac:chgData name="Daoud, Melissa" userId="S::daoudm337@macomb.edu::ef6e0f44-4505-467b-966b-6f9266364e2b" providerId="AD" clId="Web-{B4DB1B56-58CE-626C-2D45-730D58E1774C}" dt="2024-06-17T03:45:08.642" v="142" actId="20577"/>
          <ac:spMkLst>
            <pc:docMk/>
            <pc:sldMk cId="3745306609" sldId="260"/>
            <ac:spMk id="2" creationId="{11D55526-06AB-63FC-A070-AD0647B7C187}"/>
          </ac:spMkLst>
        </pc:spChg>
        <pc:spChg chg="mod">
          <ac:chgData name="Daoud, Melissa" userId="S::daoudm337@macomb.edu::ef6e0f44-4505-467b-966b-6f9266364e2b" providerId="AD" clId="Web-{B4DB1B56-58CE-626C-2D45-730D58E1774C}" dt="2024-06-17T04:10:38.991" v="803" actId="20577"/>
          <ac:spMkLst>
            <pc:docMk/>
            <pc:sldMk cId="3745306609" sldId="260"/>
            <ac:spMk id="3" creationId="{F0B4C97E-305E-312B-9F77-38782AC8AFEF}"/>
          </ac:spMkLst>
        </pc:spChg>
      </pc:sldChg>
      <pc:sldChg chg="modSp add replId">
        <pc:chgData name="Daoud, Melissa" userId="S::daoudm337@macomb.edu::ef6e0f44-4505-467b-966b-6f9266364e2b" providerId="AD" clId="Web-{B4DB1B56-58CE-626C-2D45-730D58E1774C}" dt="2024-06-17T04:11:14.085" v="805" actId="20577"/>
        <pc:sldMkLst>
          <pc:docMk/>
          <pc:sldMk cId="3244015608" sldId="261"/>
        </pc:sldMkLst>
        <pc:spChg chg="mod">
          <ac:chgData name="Daoud, Melissa" userId="S::daoudm337@macomb.edu::ef6e0f44-4505-467b-966b-6f9266364e2b" providerId="AD" clId="Web-{B4DB1B56-58CE-626C-2D45-730D58E1774C}" dt="2024-06-17T03:59:30.256" v="515" actId="20577"/>
          <ac:spMkLst>
            <pc:docMk/>
            <pc:sldMk cId="3244015608" sldId="261"/>
            <ac:spMk id="2" creationId="{11D55526-06AB-63FC-A070-AD0647B7C187}"/>
          </ac:spMkLst>
        </pc:spChg>
        <pc:spChg chg="mod">
          <ac:chgData name="Daoud, Melissa" userId="S::daoudm337@macomb.edu::ef6e0f44-4505-467b-966b-6f9266364e2b" providerId="AD" clId="Web-{B4DB1B56-58CE-626C-2D45-730D58E1774C}" dt="2024-06-17T04:11:14.085" v="805" actId="20577"/>
          <ac:spMkLst>
            <pc:docMk/>
            <pc:sldMk cId="3244015608" sldId="261"/>
            <ac:spMk id="3" creationId="{F0B4C97E-305E-312B-9F77-38782AC8AFEF}"/>
          </ac:spMkLst>
        </pc:spChg>
      </pc:sldChg>
      <pc:sldChg chg="modSp add replId">
        <pc:chgData name="Daoud, Melissa" userId="S::daoudm337@macomb.edu::ef6e0f44-4505-467b-966b-6f9266364e2b" providerId="AD" clId="Web-{B4DB1B56-58CE-626C-2D45-730D58E1774C}" dt="2024-06-17T04:21:50.507" v="888" actId="20577"/>
        <pc:sldMkLst>
          <pc:docMk/>
          <pc:sldMk cId="2745052450" sldId="262"/>
        </pc:sldMkLst>
        <pc:spChg chg="mod">
          <ac:chgData name="Daoud, Melissa" userId="S::daoudm337@macomb.edu::ef6e0f44-4505-467b-966b-6f9266364e2b" providerId="AD" clId="Web-{B4DB1B56-58CE-626C-2D45-730D58E1774C}" dt="2024-06-17T04:20:20.302" v="816" actId="20577"/>
          <ac:spMkLst>
            <pc:docMk/>
            <pc:sldMk cId="2745052450" sldId="262"/>
            <ac:spMk id="2" creationId="{A4A52240-800E-66AC-A26E-BA7CF159B8A2}"/>
          </ac:spMkLst>
        </pc:spChg>
        <pc:spChg chg="mod">
          <ac:chgData name="Daoud, Melissa" userId="S::daoudm337@macomb.edu::ef6e0f44-4505-467b-966b-6f9266364e2b" providerId="AD" clId="Web-{B4DB1B56-58CE-626C-2D45-730D58E1774C}" dt="2024-06-17T04:21:50.507" v="888" actId="20577"/>
          <ac:spMkLst>
            <pc:docMk/>
            <pc:sldMk cId="2745052450" sldId="262"/>
            <ac:spMk id="3" creationId="{A35427F2-A430-F49A-65F7-11117A775990}"/>
          </ac:spMkLst>
        </pc:spChg>
      </pc:sldChg>
      <pc:sldChg chg="modSp add replId">
        <pc:chgData name="Daoud, Melissa" userId="S::daoudm337@macomb.edu::ef6e0f44-4505-467b-966b-6f9266364e2b" providerId="AD" clId="Web-{B4DB1B56-58CE-626C-2D45-730D58E1774C}" dt="2024-06-17T04:24:15.994" v="1087" actId="20577"/>
        <pc:sldMkLst>
          <pc:docMk/>
          <pc:sldMk cId="428291608" sldId="263"/>
        </pc:sldMkLst>
        <pc:spChg chg="mod">
          <ac:chgData name="Daoud, Melissa" userId="S::daoudm337@macomb.edu::ef6e0f44-4505-467b-966b-6f9266364e2b" providerId="AD" clId="Web-{B4DB1B56-58CE-626C-2D45-730D58E1774C}" dt="2024-06-17T04:22:28.711" v="898" actId="20577"/>
          <ac:spMkLst>
            <pc:docMk/>
            <pc:sldMk cId="428291608" sldId="263"/>
            <ac:spMk id="2" creationId="{A4A52240-800E-66AC-A26E-BA7CF159B8A2}"/>
          </ac:spMkLst>
        </pc:spChg>
        <pc:spChg chg="mod">
          <ac:chgData name="Daoud, Melissa" userId="S::daoudm337@macomb.edu::ef6e0f44-4505-467b-966b-6f9266364e2b" providerId="AD" clId="Web-{B4DB1B56-58CE-626C-2D45-730D58E1774C}" dt="2024-06-17T04:24:15.994" v="1087" actId="20577"/>
          <ac:spMkLst>
            <pc:docMk/>
            <pc:sldMk cId="428291608" sldId="263"/>
            <ac:spMk id="3" creationId="{A35427F2-A430-F49A-65F7-11117A775990}"/>
          </ac:spMkLst>
        </pc:spChg>
      </pc:sldChg>
    </pc:docChg>
  </pc:docChgLst>
  <pc:docChgLst>
    <pc:chgData name="Daoud, Melissa" userId="S::daoudm337@macomb.edu::ef6e0f44-4505-467b-966b-6f9266364e2b" providerId="AD" clId="Web-{15DE4E0D-D06C-1D98-D1D1-EF10D3F32F82}"/>
    <pc:docChg chg="addSld modSld">
      <pc:chgData name="Daoud, Melissa" userId="S::daoudm337@macomb.edu::ef6e0f44-4505-467b-966b-6f9266364e2b" providerId="AD" clId="Web-{15DE4E0D-D06C-1D98-D1D1-EF10D3F32F82}" dt="2024-05-18T21:20:57.424" v="390" actId="20577"/>
      <pc:docMkLst>
        <pc:docMk/>
      </pc:docMkLst>
      <pc:sldChg chg="modSp new">
        <pc:chgData name="Daoud, Melissa" userId="S::daoudm337@macomb.edu::ef6e0f44-4505-467b-966b-6f9266364e2b" providerId="AD" clId="Web-{15DE4E0D-D06C-1D98-D1D1-EF10D3F32F82}" dt="2024-05-18T20:18:49.502" v="163" actId="20577"/>
        <pc:sldMkLst>
          <pc:docMk/>
          <pc:sldMk cId="987572897" sldId="258"/>
        </pc:sldMkLst>
        <pc:spChg chg="mod">
          <ac:chgData name="Daoud, Melissa" userId="S::daoudm337@macomb.edu::ef6e0f44-4505-467b-966b-6f9266364e2b" providerId="AD" clId="Web-{15DE4E0D-D06C-1D98-D1D1-EF10D3F32F82}" dt="2024-05-18T20:18:49.502" v="163" actId="20577"/>
          <ac:spMkLst>
            <pc:docMk/>
            <pc:sldMk cId="987572897" sldId="258"/>
            <ac:spMk id="2" creationId="{59F1CC7F-612F-62E9-3FD5-1F2BF7EAE958}"/>
          </ac:spMkLst>
        </pc:spChg>
        <pc:spChg chg="mod">
          <ac:chgData name="Daoud, Melissa" userId="S::daoudm337@macomb.edu::ef6e0f44-4505-467b-966b-6f9266364e2b" providerId="AD" clId="Web-{15DE4E0D-D06C-1D98-D1D1-EF10D3F32F82}" dt="2024-05-18T20:18:30.096" v="151" actId="20577"/>
          <ac:spMkLst>
            <pc:docMk/>
            <pc:sldMk cId="987572897" sldId="258"/>
            <ac:spMk id="3" creationId="{AAE1CF6B-54D5-E943-52B4-A4755C4934D8}"/>
          </ac:spMkLst>
        </pc:spChg>
      </pc:sldChg>
      <pc:sldChg chg="modSp new">
        <pc:chgData name="Daoud, Melissa" userId="S::daoudm337@macomb.edu::ef6e0f44-4505-467b-966b-6f9266364e2b" providerId="AD" clId="Web-{15DE4E0D-D06C-1D98-D1D1-EF10D3F32F82}" dt="2024-05-18T20:26:53.800" v="382" actId="20577"/>
        <pc:sldMkLst>
          <pc:docMk/>
          <pc:sldMk cId="1060528718" sldId="259"/>
        </pc:sldMkLst>
        <pc:spChg chg="mod">
          <ac:chgData name="Daoud, Melissa" userId="S::daoudm337@macomb.edu::ef6e0f44-4505-467b-966b-6f9266364e2b" providerId="AD" clId="Web-{15DE4E0D-D06C-1D98-D1D1-EF10D3F32F82}" dt="2024-05-18T20:17:57.517" v="110" actId="20577"/>
          <ac:spMkLst>
            <pc:docMk/>
            <pc:sldMk cId="1060528718" sldId="259"/>
            <ac:spMk id="2" creationId="{A4A52240-800E-66AC-A26E-BA7CF159B8A2}"/>
          </ac:spMkLst>
        </pc:spChg>
        <pc:spChg chg="mod">
          <ac:chgData name="Daoud, Melissa" userId="S::daoudm337@macomb.edu::ef6e0f44-4505-467b-966b-6f9266364e2b" providerId="AD" clId="Web-{15DE4E0D-D06C-1D98-D1D1-EF10D3F32F82}" dt="2024-05-18T20:26:53.800" v="382" actId="20577"/>
          <ac:spMkLst>
            <pc:docMk/>
            <pc:sldMk cId="1060528718" sldId="259"/>
            <ac:spMk id="3" creationId="{A35427F2-A430-F49A-65F7-11117A775990}"/>
          </ac:spMkLst>
        </pc:spChg>
      </pc:sldChg>
      <pc:sldChg chg="modSp new">
        <pc:chgData name="Daoud, Melissa" userId="S::daoudm337@macomb.edu::ef6e0f44-4505-467b-966b-6f9266364e2b" providerId="AD" clId="Web-{15DE4E0D-D06C-1D98-D1D1-EF10D3F32F82}" dt="2024-05-18T21:20:57.424" v="390" actId="20577"/>
        <pc:sldMkLst>
          <pc:docMk/>
          <pc:sldMk cId="3745306609" sldId="260"/>
        </pc:sldMkLst>
        <pc:spChg chg="mod">
          <ac:chgData name="Daoud, Melissa" userId="S::daoudm337@macomb.edu::ef6e0f44-4505-467b-966b-6f9266364e2b" providerId="AD" clId="Web-{15DE4E0D-D06C-1D98-D1D1-EF10D3F32F82}" dt="2024-05-18T21:20:57.424" v="390" actId="20577"/>
          <ac:spMkLst>
            <pc:docMk/>
            <pc:sldMk cId="3745306609" sldId="260"/>
            <ac:spMk id="2" creationId="{11D55526-06AB-63FC-A070-AD0647B7C187}"/>
          </ac:spMkLst>
        </pc:spChg>
      </pc:sldChg>
    </pc:docChg>
  </pc:docChgLst>
  <pc:docChgLst>
    <pc:chgData name="Daoud, Melissa" userId="S::daoudm337@macomb.edu::ef6e0f44-4505-467b-966b-6f9266364e2b" providerId="AD" clId="Web-{1B7A8B89-9EB8-291A-7FE8-AC87DBADE162}"/>
    <pc:docChg chg="addSld delSld modSld">
      <pc:chgData name="Daoud, Melissa" userId="S::daoudm337@macomb.edu::ef6e0f44-4505-467b-966b-6f9266364e2b" providerId="AD" clId="Web-{1B7A8B89-9EB8-291A-7FE8-AC87DBADE162}" dt="2024-06-17T23:35:53.275" v="731"/>
      <pc:docMkLst>
        <pc:docMk/>
      </pc:docMkLst>
      <pc:sldChg chg="modSp">
        <pc:chgData name="Daoud, Melissa" userId="S::daoudm337@macomb.edu::ef6e0f44-4505-467b-966b-6f9266364e2b" providerId="AD" clId="Web-{1B7A8B89-9EB8-291A-7FE8-AC87DBADE162}" dt="2024-06-17T23:16:01.852" v="729" actId="20577"/>
        <pc:sldMkLst>
          <pc:docMk/>
          <pc:sldMk cId="3911143644" sldId="257"/>
        </pc:sldMkLst>
        <pc:spChg chg="mod">
          <ac:chgData name="Daoud, Melissa" userId="S::daoudm337@macomb.edu::ef6e0f44-4505-467b-966b-6f9266364e2b" providerId="AD" clId="Web-{1B7A8B89-9EB8-291A-7FE8-AC87DBADE162}" dt="2024-06-17T23:16:01.852" v="729" actId="20577"/>
          <ac:spMkLst>
            <pc:docMk/>
            <pc:sldMk cId="3911143644" sldId="257"/>
            <ac:spMk id="3" creationId="{FB2AD11C-2D36-03A0-6F65-D1B8EF99DD7B}"/>
          </ac:spMkLst>
        </pc:spChg>
      </pc:sldChg>
      <pc:sldChg chg="modSp add replId">
        <pc:chgData name="Daoud, Melissa" userId="S::daoudm337@macomb.edu::ef6e0f44-4505-467b-966b-6f9266364e2b" providerId="AD" clId="Web-{1B7A8B89-9EB8-291A-7FE8-AC87DBADE162}" dt="2024-06-17T22:31:05.353" v="187" actId="20577"/>
        <pc:sldMkLst>
          <pc:docMk/>
          <pc:sldMk cId="2018066580" sldId="264"/>
        </pc:sldMkLst>
        <pc:spChg chg="mod">
          <ac:chgData name="Daoud, Melissa" userId="S::daoudm337@macomb.edu::ef6e0f44-4505-467b-966b-6f9266364e2b" providerId="AD" clId="Web-{1B7A8B89-9EB8-291A-7FE8-AC87DBADE162}" dt="2024-06-17T22:30:26.102" v="129" actId="20577"/>
          <ac:spMkLst>
            <pc:docMk/>
            <pc:sldMk cId="2018066580" sldId="264"/>
            <ac:spMk id="2" creationId="{A4A52240-800E-66AC-A26E-BA7CF159B8A2}"/>
          </ac:spMkLst>
        </pc:spChg>
        <pc:spChg chg="mod">
          <ac:chgData name="Daoud, Melissa" userId="S::daoudm337@macomb.edu::ef6e0f44-4505-467b-966b-6f9266364e2b" providerId="AD" clId="Web-{1B7A8B89-9EB8-291A-7FE8-AC87DBADE162}" dt="2024-06-17T22:31:05.353" v="187" actId="20577"/>
          <ac:spMkLst>
            <pc:docMk/>
            <pc:sldMk cId="2018066580" sldId="264"/>
            <ac:spMk id="3" creationId="{A35427F2-A430-F49A-65F7-11117A775990}"/>
          </ac:spMkLst>
        </pc:spChg>
      </pc:sldChg>
      <pc:sldChg chg="modSp add replId">
        <pc:chgData name="Daoud, Melissa" userId="S::daoudm337@macomb.edu::ef6e0f44-4505-467b-966b-6f9266364e2b" providerId="AD" clId="Web-{1B7A8B89-9EB8-291A-7FE8-AC87DBADE162}" dt="2024-06-17T22:37:49.951" v="599" actId="20577"/>
        <pc:sldMkLst>
          <pc:docMk/>
          <pc:sldMk cId="2306081796" sldId="265"/>
        </pc:sldMkLst>
        <pc:spChg chg="mod">
          <ac:chgData name="Daoud, Melissa" userId="S::daoudm337@macomb.edu::ef6e0f44-4505-467b-966b-6f9266364e2b" providerId="AD" clId="Web-{1B7A8B89-9EB8-291A-7FE8-AC87DBADE162}" dt="2024-06-17T22:37:49.951" v="599" actId="20577"/>
          <ac:spMkLst>
            <pc:docMk/>
            <pc:sldMk cId="2306081796" sldId="265"/>
            <ac:spMk id="2" creationId="{A4A52240-800E-66AC-A26E-BA7CF159B8A2}"/>
          </ac:spMkLst>
        </pc:spChg>
        <pc:spChg chg="mod">
          <ac:chgData name="Daoud, Melissa" userId="S::daoudm337@macomb.edu::ef6e0f44-4505-467b-966b-6f9266364e2b" providerId="AD" clId="Web-{1B7A8B89-9EB8-291A-7FE8-AC87DBADE162}" dt="2024-06-17T22:37:43.529" v="596" actId="20577"/>
          <ac:spMkLst>
            <pc:docMk/>
            <pc:sldMk cId="2306081796" sldId="265"/>
            <ac:spMk id="3" creationId="{A35427F2-A430-F49A-65F7-11117A775990}"/>
          </ac:spMkLst>
        </pc:spChg>
      </pc:sldChg>
      <pc:sldChg chg="modSp add replId">
        <pc:chgData name="Daoud, Melissa" userId="S::daoudm337@macomb.edu::ef6e0f44-4505-467b-966b-6f9266364e2b" providerId="AD" clId="Web-{1B7A8B89-9EB8-291A-7FE8-AC87DBADE162}" dt="2024-06-17T22:38:24.920" v="606" actId="20577"/>
        <pc:sldMkLst>
          <pc:docMk/>
          <pc:sldMk cId="1744598953" sldId="266"/>
        </pc:sldMkLst>
        <pc:spChg chg="mod">
          <ac:chgData name="Daoud, Melissa" userId="S::daoudm337@macomb.edu::ef6e0f44-4505-467b-966b-6f9266364e2b" providerId="AD" clId="Web-{1B7A8B89-9EB8-291A-7FE8-AC87DBADE162}" dt="2024-06-17T22:38:05.983" v="604" actId="20577"/>
          <ac:spMkLst>
            <pc:docMk/>
            <pc:sldMk cId="1744598953" sldId="266"/>
            <ac:spMk id="2" creationId="{A4A52240-800E-66AC-A26E-BA7CF159B8A2}"/>
          </ac:spMkLst>
        </pc:spChg>
        <pc:spChg chg="mod">
          <ac:chgData name="Daoud, Melissa" userId="S::daoudm337@macomb.edu::ef6e0f44-4505-467b-966b-6f9266364e2b" providerId="AD" clId="Web-{1B7A8B89-9EB8-291A-7FE8-AC87DBADE162}" dt="2024-06-17T22:38:24.920" v="606" actId="20577"/>
          <ac:spMkLst>
            <pc:docMk/>
            <pc:sldMk cId="1744598953" sldId="266"/>
            <ac:spMk id="3" creationId="{A35427F2-A430-F49A-65F7-11117A775990}"/>
          </ac:spMkLst>
        </pc:spChg>
      </pc:sldChg>
      <pc:sldChg chg="modSp add replId">
        <pc:chgData name="Daoud, Melissa" userId="S::daoudm337@macomb.edu::ef6e0f44-4505-467b-966b-6f9266364e2b" providerId="AD" clId="Web-{1B7A8B89-9EB8-291A-7FE8-AC87DBADE162}" dt="2024-06-17T22:40:06.250" v="694" actId="20577"/>
        <pc:sldMkLst>
          <pc:docMk/>
          <pc:sldMk cId="1513050196" sldId="267"/>
        </pc:sldMkLst>
        <pc:spChg chg="mod">
          <ac:chgData name="Daoud, Melissa" userId="S::daoudm337@macomb.edu::ef6e0f44-4505-467b-966b-6f9266364e2b" providerId="AD" clId="Web-{1B7A8B89-9EB8-291A-7FE8-AC87DBADE162}" dt="2024-06-17T22:38:57.655" v="613" actId="20577"/>
          <ac:spMkLst>
            <pc:docMk/>
            <pc:sldMk cId="1513050196" sldId="267"/>
            <ac:spMk id="2" creationId="{A4A52240-800E-66AC-A26E-BA7CF159B8A2}"/>
          </ac:spMkLst>
        </pc:spChg>
        <pc:spChg chg="mod">
          <ac:chgData name="Daoud, Melissa" userId="S::daoudm337@macomb.edu::ef6e0f44-4505-467b-966b-6f9266364e2b" providerId="AD" clId="Web-{1B7A8B89-9EB8-291A-7FE8-AC87DBADE162}" dt="2024-06-17T22:40:06.250" v="694" actId="20577"/>
          <ac:spMkLst>
            <pc:docMk/>
            <pc:sldMk cId="1513050196" sldId="267"/>
            <ac:spMk id="3" creationId="{A35427F2-A430-F49A-65F7-11117A775990}"/>
          </ac:spMkLst>
        </pc:spChg>
      </pc:sldChg>
      <pc:sldChg chg="new del">
        <pc:chgData name="Daoud, Melissa" userId="S::daoudm337@macomb.edu::ef6e0f44-4505-467b-966b-6f9266364e2b" providerId="AD" clId="Web-{1B7A8B89-9EB8-291A-7FE8-AC87DBADE162}" dt="2024-06-17T23:35:53.275" v="731"/>
        <pc:sldMkLst>
          <pc:docMk/>
          <pc:sldMk cId="4181673844" sldId="268"/>
        </pc:sldMkLst>
      </pc:sldChg>
    </pc:docChg>
  </pc:docChgLst>
  <pc:docChgLst>
    <pc:chgData name="Daoud, Melissa" userId="S::daoudm337@macomb.edu::ef6e0f44-4505-467b-966b-6f9266364e2b" providerId="AD" clId="Web-{3D1863F2-2915-82D0-DF58-68C53BD8398F}"/>
    <pc:docChg chg="addSld delSld modSld">
      <pc:chgData name="Daoud, Melissa" userId="S::daoudm337@macomb.edu::ef6e0f44-4505-467b-966b-6f9266364e2b" providerId="AD" clId="Web-{3D1863F2-2915-82D0-DF58-68C53BD8398F}" dt="2024-06-17T14:35:09.079" v="20"/>
      <pc:docMkLst>
        <pc:docMk/>
      </pc:docMkLst>
      <pc:sldChg chg="modSp">
        <pc:chgData name="Daoud, Melissa" userId="S::daoudm337@macomb.edu::ef6e0f44-4505-467b-966b-6f9266364e2b" providerId="AD" clId="Web-{3D1863F2-2915-82D0-DF58-68C53BD8398F}" dt="2024-06-17T14:33:13.079" v="7" actId="20577"/>
        <pc:sldMkLst>
          <pc:docMk/>
          <pc:sldMk cId="987572897" sldId="258"/>
        </pc:sldMkLst>
        <pc:spChg chg="mod">
          <ac:chgData name="Daoud, Melissa" userId="S::daoudm337@macomb.edu::ef6e0f44-4505-467b-966b-6f9266364e2b" providerId="AD" clId="Web-{3D1863F2-2915-82D0-DF58-68C53BD8398F}" dt="2024-06-17T14:33:13.079" v="7" actId="20577"/>
          <ac:spMkLst>
            <pc:docMk/>
            <pc:sldMk cId="987572897" sldId="258"/>
            <ac:spMk id="3" creationId="{AAE1CF6B-54D5-E943-52B4-A4755C4934D8}"/>
          </ac:spMkLst>
        </pc:spChg>
      </pc:sldChg>
      <pc:sldChg chg="modSp">
        <pc:chgData name="Daoud, Melissa" userId="S::daoudm337@macomb.edu::ef6e0f44-4505-467b-966b-6f9266364e2b" providerId="AD" clId="Web-{3D1863F2-2915-82D0-DF58-68C53BD8398F}" dt="2024-06-17T14:33:25.219" v="12" actId="20577"/>
        <pc:sldMkLst>
          <pc:docMk/>
          <pc:sldMk cId="1060528718" sldId="259"/>
        </pc:sldMkLst>
        <pc:spChg chg="mod">
          <ac:chgData name="Daoud, Melissa" userId="S::daoudm337@macomb.edu::ef6e0f44-4505-467b-966b-6f9266364e2b" providerId="AD" clId="Web-{3D1863F2-2915-82D0-DF58-68C53BD8398F}" dt="2024-06-17T14:33:25.219" v="12" actId="20577"/>
          <ac:spMkLst>
            <pc:docMk/>
            <pc:sldMk cId="1060528718" sldId="259"/>
            <ac:spMk id="3" creationId="{A35427F2-A430-F49A-65F7-11117A775990}"/>
          </ac:spMkLst>
        </pc:spChg>
      </pc:sldChg>
      <pc:sldChg chg="modSp">
        <pc:chgData name="Daoud, Melissa" userId="S::daoudm337@macomb.edu::ef6e0f44-4505-467b-966b-6f9266364e2b" providerId="AD" clId="Web-{3D1863F2-2915-82D0-DF58-68C53BD8398F}" dt="2024-06-17T14:32:48.485" v="2" actId="20577"/>
        <pc:sldMkLst>
          <pc:docMk/>
          <pc:sldMk cId="3745306609" sldId="260"/>
        </pc:sldMkLst>
        <pc:spChg chg="mod">
          <ac:chgData name="Daoud, Melissa" userId="S::daoudm337@macomb.edu::ef6e0f44-4505-467b-966b-6f9266364e2b" providerId="AD" clId="Web-{3D1863F2-2915-82D0-DF58-68C53BD8398F}" dt="2024-06-17T14:32:48.485" v="2" actId="20577"/>
          <ac:spMkLst>
            <pc:docMk/>
            <pc:sldMk cId="3745306609" sldId="260"/>
            <ac:spMk id="3" creationId="{F0B4C97E-305E-312B-9F77-38782AC8AFEF}"/>
          </ac:spMkLst>
        </pc:spChg>
      </pc:sldChg>
      <pc:sldChg chg="modSp">
        <pc:chgData name="Daoud, Melissa" userId="S::daoudm337@macomb.edu::ef6e0f44-4505-467b-966b-6f9266364e2b" providerId="AD" clId="Web-{3D1863F2-2915-82D0-DF58-68C53BD8398F}" dt="2024-06-17T14:33:03.110" v="5" actId="20577"/>
        <pc:sldMkLst>
          <pc:docMk/>
          <pc:sldMk cId="3244015608" sldId="261"/>
        </pc:sldMkLst>
        <pc:spChg chg="mod">
          <ac:chgData name="Daoud, Melissa" userId="S::daoudm337@macomb.edu::ef6e0f44-4505-467b-966b-6f9266364e2b" providerId="AD" clId="Web-{3D1863F2-2915-82D0-DF58-68C53BD8398F}" dt="2024-06-17T14:33:03.110" v="5" actId="20577"/>
          <ac:spMkLst>
            <pc:docMk/>
            <pc:sldMk cId="3244015608" sldId="261"/>
            <ac:spMk id="3" creationId="{F0B4C97E-305E-312B-9F77-38782AC8AFEF}"/>
          </ac:spMkLst>
        </pc:spChg>
      </pc:sldChg>
      <pc:sldChg chg="modSp">
        <pc:chgData name="Daoud, Melissa" userId="S::daoudm337@macomb.edu::ef6e0f44-4505-467b-966b-6f9266364e2b" providerId="AD" clId="Web-{3D1863F2-2915-82D0-DF58-68C53BD8398F}" dt="2024-06-17T14:33:32.188" v="14" actId="20577"/>
        <pc:sldMkLst>
          <pc:docMk/>
          <pc:sldMk cId="2745052450" sldId="262"/>
        </pc:sldMkLst>
        <pc:spChg chg="mod">
          <ac:chgData name="Daoud, Melissa" userId="S::daoudm337@macomb.edu::ef6e0f44-4505-467b-966b-6f9266364e2b" providerId="AD" clId="Web-{3D1863F2-2915-82D0-DF58-68C53BD8398F}" dt="2024-06-17T14:33:32.188" v="14" actId="20577"/>
          <ac:spMkLst>
            <pc:docMk/>
            <pc:sldMk cId="2745052450" sldId="262"/>
            <ac:spMk id="3" creationId="{A35427F2-A430-F49A-65F7-11117A775990}"/>
          </ac:spMkLst>
        </pc:spChg>
      </pc:sldChg>
      <pc:sldChg chg="modSp">
        <pc:chgData name="Daoud, Melissa" userId="S::daoudm337@macomb.edu::ef6e0f44-4505-467b-966b-6f9266364e2b" providerId="AD" clId="Web-{3D1863F2-2915-82D0-DF58-68C53BD8398F}" dt="2024-06-17T14:33:44.204" v="18" actId="20577"/>
        <pc:sldMkLst>
          <pc:docMk/>
          <pc:sldMk cId="428291608" sldId="263"/>
        </pc:sldMkLst>
        <pc:spChg chg="mod">
          <ac:chgData name="Daoud, Melissa" userId="S::daoudm337@macomb.edu::ef6e0f44-4505-467b-966b-6f9266364e2b" providerId="AD" clId="Web-{3D1863F2-2915-82D0-DF58-68C53BD8398F}" dt="2024-06-17T14:33:44.204" v="18" actId="20577"/>
          <ac:spMkLst>
            <pc:docMk/>
            <pc:sldMk cId="428291608" sldId="263"/>
            <ac:spMk id="3" creationId="{A35427F2-A430-F49A-65F7-11117A775990}"/>
          </ac:spMkLst>
        </pc:spChg>
      </pc:sldChg>
      <pc:sldChg chg="new del">
        <pc:chgData name="Daoud, Melissa" userId="S::daoudm337@macomb.edu::ef6e0f44-4505-467b-966b-6f9266364e2b" providerId="AD" clId="Web-{3D1863F2-2915-82D0-DF58-68C53BD8398F}" dt="2024-06-17T14:35:09.079" v="20"/>
        <pc:sldMkLst>
          <pc:docMk/>
          <pc:sldMk cId="2388954479" sldId="264"/>
        </pc:sldMkLst>
      </pc:sldChg>
    </pc:docChg>
  </pc:docChgLst>
  <pc:docChgLst>
    <pc:chgData name="Daoud, Melissa" userId="S::daoudm337@macomb.edu::ef6e0f44-4505-467b-966b-6f9266364e2b" providerId="AD" clId="Web-{3CBCECC4-47D8-0345-5AC1-E394F3ACD063}"/>
    <pc:docChg chg="mod addSld modSld addMainMaster delMainMaster">
      <pc:chgData name="Daoud, Melissa" userId="S::daoudm337@macomb.edu::ef6e0f44-4505-467b-966b-6f9266364e2b" providerId="AD" clId="Web-{3CBCECC4-47D8-0345-5AC1-E394F3ACD063}" dt="2024-05-12T23:57:16.842" v="255" actId="20577"/>
      <pc:docMkLst>
        <pc:docMk/>
      </pc:docMkLst>
      <pc:sldChg chg="addSp delSp modSp mod setBg modClrScheme chgLayout">
        <pc:chgData name="Daoud, Melissa" userId="S::daoudm337@macomb.edu::ef6e0f44-4505-467b-966b-6f9266364e2b" providerId="AD" clId="Web-{3CBCECC4-47D8-0345-5AC1-E394F3ACD063}" dt="2024-05-12T23:51:28.939" v="25"/>
        <pc:sldMkLst>
          <pc:docMk/>
          <pc:sldMk cId="109857222" sldId="256"/>
        </pc:sldMkLst>
        <pc:spChg chg="mod">
          <ac:chgData name="Daoud, Melissa" userId="S::daoudm337@macomb.edu::ef6e0f44-4505-467b-966b-6f9266364e2b" providerId="AD" clId="Web-{3CBCECC4-47D8-0345-5AC1-E394F3ACD063}" dt="2024-05-12T23:51:28.939" v="25"/>
          <ac:spMkLst>
            <pc:docMk/>
            <pc:sldMk cId="109857222" sldId="256"/>
            <ac:spMk id="2" creationId="{00000000-0000-0000-0000-000000000000}"/>
          </ac:spMkLst>
        </pc:spChg>
        <pc:spChg chg="mod">
          <ac:chgData name="Daoud, Melissa" userId="S::daoudm337@macomb.edu::ef6e0f44-4505-467b-966b-6f9266364e2b" providerId="AD" clId="Web-{3CBCECC4-47D8-0345-5AC1-E394F3ACD063}" dt="2024-05-12T23:51:28.939" v="25"/>
          <ac:spMkLst>
            <pc:docMk/>
            <pc:sldMk cId="109857222" sldId="256"/>
            <ac:spMk id="3" creationId="{00000000-0000-0000-0000-000000000000}"/>
          </ac:spMkLst>
        </pc:spChg>
        <pc:spChg chg="add del">
          <ac:chgData name="Daoud, Melissa" userId="S::daoudm337@macomb.edu::ef6e0f44-4505-467b-966b-6f9266364e2b" providerId="AD" clId="Web-{3CBCECC4-47D8-0345-5AC1-E394F3ACD063}" dt="2024-05-12T23:51:18.814" v="22"/>
          <ac:spMkLst>
            <pc:docMk/>
            <pc:sldMk cId="109857222" sldId="256"/>
            <ac:spMk id="9" creationId="{0FA27539-4286-4FA8-9DA6-7CF237447C8D}"/>
          </ac:spMkLst>
        </pc:spChg>
        <pc:spChg chg="add del">
          <ac:chgData name="Daoud, Melissa" userId="S::daoudm337@macomb.edu::ef6e0f44-4505-467b-966b-6f9266364e2b" providerId="AD" clId="Web-{3CBCECC4-47D8-0345-5AC1-E394F3ACD063}" dt="2024-05-12T23:51:28.877" v="24"/>
          <ac:spMkLst>
            <pc:docMk/>
            <pc:sldMk cId="109857222" sldId="256"/>
            <ac:spMk id="14" creationId="{7A963018-BBCE-48E1-8650-0EF073B0D0FB}"/>
          </ac:spMkLst>
        </pc:spChg>
        <pc:spChg chg="add del">
          <ac:chgData name="Daoud, Melissa" userId="S::daoudm337@macomb.edu::ef6e0f44-4505-467b-966b-6f9266364e2b" providerId="AD" clId="Web-{3CBCECC4-47D8-0345-5AC1-E394F3ACD063}" dt="2024-05-12T23:51:28.877" v="24"/>
          <ac:spMkLst>
            <pc:docMk/>
            <pc:sldMk cId="109857222" sldId="256"/>
            <ac:spMk id="16" creationId="{1FC8D519-5A24-4E2E-8D97-C6F37BD4892F}"/>
          </ac:spMkLst>
        </pc:spChg>
        <pc:spChg chg="add">
          <ac:chgData name="Daoud, Melissa" userId="S::daoudm337@macomb.edu::ef6e0f44-4505-467b-966b-6f9266364e2b" providerId="AD" clId="Web-{3CBCECC4-47D8-0345-5AC1-E394F3ACD063}" dt="2024-05-12T23:51:28.939" v="25"/>
          <ac:spMkLst>
            <pc:docMk/>
            <pc:sldMk cId="109857222" sldId="256"/>
            <ac:spMk id="18" creationId="{0FA27539-4286-4FA8-9DA6-7CF237447C8D}"/>
          </ac:spMkLst>
        </pc:spChg>
        <pc:picChg chg="add del">
          <ac:chgData name="Daoud, Melissa" userId="S::daoudm337@macomb.edu::ef6e0f44-4505-467b-966b-6f9266364e2b" providerId="AD" clId="Web-{3CBCECC4-47D8-0345-5AC1-E394F3ACD063}" dt="2024-05-12T23:51:18.814" v="22"/>
          <ac:picMkLst>
            <pc:docMk/>
            <pc:sldMk cId="109857222" sldId="256"/>
            <ac:picMk id="4" creationId="{1B083C2F-B764-CBB5-1589-5BEFA9AEAC31}"/>
          </ac:picMkLst>
        </pc:picChg>
        <pc:picChg chg="add del">
          <ac:chgData name="Daoud, Melissa" userId="S::daoudm337@macomb.edu::ef6e0f44-4505-467b-966b-6f9266364e2b" providerId="AD" clId="Web-{3CBCECC4-47D8-0345-5AC1-E394F3ACD063}" dt="2024-05-12T23:51:28.877" v="24"/>
          <ac:picMkLst>
            <pc:docMk/>
            <pc:sldMk cId="109857222" sldId="256"/>
            <ac:picMk id="15" creationId="{BCCC71C0-16BA-678F-CDC3-FD1A81E7CB49}"/>
          </ac:picMkLst>
        </pc:picChg>
        <pc:picChg chg="add">
          <ac:chgData name="Daoud, Melissa" userId="S::daoudm337@macomb.edu::ef6e0f44-4505-467b-966b-6f9266364e2b" providerId="AD" clId="Web-{3CBCECC4-47D8-0345-5AC1-E394F3ACD063}" dt="2024-05-12T23:51:28.939" v="25"/>
          <ac:picMkLst>
            <pc:docMk/>
            <pc:sldMk cId="109857222" sldId="256"/>
            <ac:picMk id="19" creationId="{1B083C2F-B764-CBB5-1589-5BEFA9AEAC31}"/>
          </ac:picMkLst>
        </pc:picChg>
        <pc:cxnChg chg="add del">
          <ac:chgData name="Daoud, Melissa" userId="S::daoudm337@macomb.edu::ef6e0f44-4505-467b-966b-6f9266364e2b" providerId="AD" clId="Web-{3CBCECC4-47D8-0345-5AC1-E394F3ACD063}" dt="2024-05-12T23:51:18.814" v="22"/>
          <ac:cxnSpMkLst>
            <pc:docMk/>
            <pc:sldMk cId="109857222" sldId="256"/>
            <ac:cxnSpMk id="11" creationId="{C5E74535-9C0E-4211-B088-610AD56262A4}"/>
          </ac:cxnSpMkLst>
        </pc:cxnChg>
        <pc:cxnChg chg="add del">
          <ac:chgData name="Daoud, Melissa" userId="S::daoudm337@macomb.edu::ef6e0f44-4505-467b-966b-6f9266364e2b" providerId="AD" clId="Web-{3CBCECC4-47D8-0345-5AC1-E394F3ACD063}" dt="2024-05-12T23:51:28.877" v="24"/>
          <ac:cxnSpMkLst>
            <pc:docMk/>
            <pc:sldMk cId="109857222" sldId="256"/>
            <ac:cxnSpMk id="13" creationId="{BD1C99D0-461D-4A91-81EF-CCCD798B37A1}"/>
          </ac:cxnSpMkLst>
        </pc:cxnChg>
        <pc:cxnChg chg="add">
          <ac:chgData name="Daoud, Melissa" userId="S::daoudm337@macomb.edu::ef6e0f44-4505-467b-966b-6f9266364e2b" providerId="AD" clId="Web-{3CBCECC4-47D8-0345-5AC1-E394F3ACD063}" dt="2024-05-12T23:51:28.939" v="25"/>
          <ac:cxnSpMkLst>
            <pc:docMk/>
            <pc:sldMk cId="109857222" sldId="256"/>
            <ac:cxnSpMk id="20" creationId="{C5E74535-9C0E-4211-B088-610AD56262A4}"/>
          </ac:cxnSpMkLst>
        </pc:cxnChg>
      </pc:sldChg>
      <pc:sldChg chg="addSp delSp modSp new">
        <pc:chgData name="Daoud, Melissa" userId="S::daoudm337@macomb.edu::ef6e0f44-4505-467b-966b-6f9266364e2b" providerId="AD" clId="Web-{3CBCECC4-47D8-0345-5AC1-E394F3ACD063}" dt="2024-05-12T23:57:16.842" v="255" actId="20577"/>
        <pc:sldMkLst>
          <pc:docMk/>
          <pc:sldMk cId="3911143644" sldId="257"/>
        </pc:sldMkLst>
        <pc:spChg chg="del mod">
          <ac:chgData name="Daoud, Melissa" userId="S::daoudm337@macomb.edu::ef6e0f44-4505-467b-966b-6f9266364e2b" providerId="AD" clId="Web-{3CBCECC4-47D8-0345-5AC1-E394F3ACD063}" dt="2024-05-12T23:52:52.833" v="81"/>
          <ac:spMkLst>
            <pc:docMk/>
            <pc:sldMk cId="3911143644" sldId="257"/>
            <ac:spMk id="2" creationId="{FCE87D97-E052-10A4-08A0-031C61253741}"/>
          </ac:spMkLst>
        </pc:spChg>
        <pc:spChg chg="add del mod">
          <ac:chgData name="Daoud, Melissa" userId="S::daoudm337@macomb.edu::ef6e0f44-4505-467b-966b-6f9266364e2b" providerId="AD" clId="Web-{3CBCECC4-47D8-0345-5AC1-E394F3ACD063}" dt="2024-05-12T23:57:16.842" v="255" actId="20577"/>
          <ac:spMkLst>
            <pc:docMk/>
            <pc:sldMk cId="3911143644" sldId="257"/>
            <ac:spMk id="3" creationId="{FB2AD11C-2D36-03A0-6F65-D1B8EF99DD7B}"/>
          </ac:spMkLst>
        </pc:spChg>
      </pc:sldChg>
      <pc:sldMasterChg chg="add del addSldLayout delSldLayout">
        <pc:chgData name="Daoud, Melissa" userId="S::daoudm337@macomb.edu::ef6e0f44-4505-467b-966b-6f9266364e2b" providerId="AD" clId="Web-{3CBCECC4-47D8-0345-5AC1-E394F3ACD063}" dt="2024-05-12T23:51:28.939" v="25"/>
        <pc:sldMasterMkLst>
          <pc:docMk/>
          <pc:sldMasterMk cId="2460954070" sldId="2147483660"/>
        </pc:sldMasterMkLst>
        <pc:sldLayoutChg chg="add del">
          <pc:chgData name="Daoud, Melissa" userId="S::daoudm337@macomb.edu::ef6e0f44-4505-467b-966b-6f9266364e2b" providerId="AD" clId="Web-{3CBCECC4-47D8-0345-5AC1-E394F3ACD063}" dt="2024-05-12T23:51:28.939" v="25"/>
          <pc:sldLayoutMkLst>
            <pc:docMk/>
            <pc:sldMasterMk cId="2460954070" sldId="2147483660"/>
            <pc:sldLayoutMk cId="2385387890" sldId="2147483661"/>
          </pc:sldLayoutMkLst>
        </pc:sldLayoutChg>
        <pc:sldLayoutChg chg="add del">
          <pc:chgData name="Daoud, Melissa" userId="S::daoudm337@macomb.edu::ef6e0f44-4505-467b-966b-6f9266364e2b" providerId="AD" clId="Web-{3CBCECC4-47D8-0345-5AC1-E394F3ACD063}" dt="2024-05-12T23:51:28.939" v="25"/>
          <pc:sldLayoutMkLst>
            <pc:docMk/>
            <pc:sldMasterMk cId="2460954070" sldId="2147483660"/>
            <pc:sldLayoutMk cId="949138452" sldId="2147483662"/>
          </pc:sldLayoutMkLst>
        </pc:sldLayoutChg>
        <pc:sldLayoutChg chg="add del">
          <pc:chgData name="Daoud, Melissa" userId="S::daoudm337@macomb.edu::ef6e0f44-4505-467b-966b-6f9266364e2b" providerId="AD" clId="Web-{3CBCECC4-47D8-0345-5AC1-E394F3ACD063}" dt="2024-05-12T23:51:28.939" v="25"/>
          <pc:sldLayoutMkLst>
            <pc:docMk/>
            <pc:sldMasterMk cId="2460954070" sldId="2147483660"/>
            <pc:sldLayoutMk cId="2591524520" sldId="2147483663"/>
          </pc:sldLayoutMkLst>
        </pc:sldLayoutChg>
        <pc:sldLayoutChg chg="add del">
          <pc:chgData name="Daoud, Melissa" userId="S::daoudm337@macomb.edu::ef6e0f44-4505-467b-966b-6f9266364e2b" providerId="AD" clId="Web-{3CBCECC4-47D8-0345-5AC1-E394F3ACD063}" dt="2024-05-12T23:51:28.939" v="25"/>
          <pc:sldLayoutMkLst>
            <pc:docMk/>
            <pc:sldMasterMk cId="2460954070" sldId="2147483660"/>
            <pc:sldLayoutMk cId="1203092039" sldId="2147483664"/>
          </pc:sldLayoutMkLst>
        </pc:sldLayoutChg>
        <pc:sldLayoutChg chg="add del">
          <pc:chgData name="Daoud, Melissa" userId="S::daoudm337@macomb.edu::ef6e0f44-4505-467b-966b-6f9266364e2b" providerId="AD" clId="Web-{3CBCECC4-47D8-0345-5AC1-E394F3ACD063}" dt="2024-05-12T23:51:28.939" v="25"/>
          <pc:sldLayoutMkLst>
            <pc:docMk/>
            <pc:sldMasterMk cId="2460954070" sldId="2147483660"/>
            <pc:sldLayoutMk cId="3733172339" sldId="2147483665"/>
          </pc:sldLayoutMkLst>
        </pc:sldLayoutChg>
        <pc:sldLayoutChg chg="add del">
          <pc:chgData name="Daoud, Melissa" userId="S::daoudm337@macomb.edu::ef6e0f44-4505-467b-966b-6f9266364e2b" providerId="AD" clId="Web-{3CBCECC4-47D8-0345-5AC1-E394F3ACD063}" dt="2024-05-12T23:51:28.939" v="25"/>
          <pc:sldLayoutMkLst>
            <pc:docMk/>
            <pc:sldMasterMk cId="2460954070" sldId="2147483660"/>
            <pc:sldLayoutMk cId="3210312558" sldId="2147483666"/>
          </pc:sldLayoutMkLst>
        </pc:sldLayoutChg>
        <pc:sldLayoutChg chg="add del">
          <pc:chgData name="Daoud, Melissa" userId="S::daoudm337@macomb.edu::ef6e0f44-4505-467b-966b-6f9266364e2b" providerId="AD" clId="Web-{3CBCECC4-47D8-0345-5AC1-E394F3ACD063}" dt="2024-05-12T23:51:28.939" v="25"/>
          <pc:sldLayoutMkLst>
            <pc:docMk/>
            <pc:sldMasterMk cId="2460954070" sldId="2147483660"/>
            <pc:sldLayoutMk cId="3146388984" sldId="2147483667"/>
          </pc:sldLayoutMkLst>
        </pc:sldLayoutChg>
        <pc:sldLayoutChg chg="add del">
          <pc:chgData name="Daoud, Melissa" userId="S::daoudm337@macomb.edu::ef6e0f44-4505-467b-966b-6f9266364e2b" providerId="AD" clId="Web-{3CBCECC4-47D8-0345-5AC1-E394F3ACD063}" dt="2024-05-12T23:51:28.939" v="25"/>
          <pc:sldLayoutMkLst>
            <pc:docMk/>
            <pc:sldMasterMk cId="2460954070" sldId="2147483660"/>
            <pc:sldLayoutMk cId="3171841454" sldId="2147483668"/>
          </pc:sldLayoutMkLst>
        </pc:sldLayoutChg>
        <pc:sldLayoutChg chg="add del">
          <pc:chgData name="Daoud, Melissa" userId="S::daoudm337@macomb.edu::ef6e0f44-4505-467b-966b-6f9266364e2b" providerId="AD" clId="Web-{3CBCECC4-47D8-0345-5AC1-E394F3ACD063}" dt="2024-05-12T23:51:28.939" v="25"/>
          <pc:sldLayoutMkLst>
            <pc:docMk/>
            <pc:sldMasterMk cId="2460954070" sldId="2147483660"/>
            <pc:sldLayoutMk cId="1718958274" sldId="2147483669"/>
          </pc:sldLayoutMkLst>
        </pc:sldLayoutChg>
        <pc:sldLayoutChg chg="add del">
          <pc:chgData name="Daoud, Melissa" userId="S::daoudm337@macomb.edu::ef6e0f44-4505-467b-966b-6f9266364e2b" providerId="AD" clId="Web-{3CBCECC4-47D8-0345-5AC1-E394F3ACD063}" dt="2024-05-12T23:51:28.939" v="25"/>
          <pc:sldLayoutMkLst>
            <pc:docMk/>
            <pc:sldMasterMk cId="2460954070" sldId="2147483660"/>
            <pc:sldLayoutMk cId="2202905451" sldId="2147483670"/>
          </pc:sldLayoutMkLst>
        </pc:sldLayoutChg>
        <pc:sldLayoutChg chg="add del">
          <pc:chgData name="Daoud, Melissa" userId="S::daoudm337@macomb.edu::ef6e0f44-4505-467b-966b-6f9266364e2b" providerId="AD" clId="Web-{3CBCECC4-47D8-0345-5AC1-E394F3ACD063}" dt="2024-05-12T23:51:28.939" v="25"/>
          <pc:sldLayoutMkLst>
            <pc:docMk/>
            <pc:sldMasterMk cId="2460954070" sldId="2147483660"/>
            <pc:sldLayoutMk cId="3479445657" sldId="2147483671"/>
          </pc:sldLayoutMkLst>
        </pc:sldLayoutChg>
      </pc:sldMasterChg>
      <pc:sldMasterChg chg="add del replId addSldLayout delSldLayout">
        <pc:chgData name="Daoud, Melissa" userId="S::daoudm337@macomb.edu::ef6e0f44-4505-467b-966b-6f9266364e2b" providerId="AD" clId="Web-{3CBCECC4-47D8-0345-5AC1-E394F3ACD063}" dt="2024-05-12T23:51:28.877" v="24"/>
        <pc:sldMasterMkLst>
          <pc:docMk/>
          <pc:sldMasterMk cId="2380717506" sldId="2147483672"/>
        </pc:sldMasterMkLst>
        <pc:sldLayoutChg chg="add del">
          <pc:chgData name="Daoud, Melissa" userId="S::daoudm337@macomb.edu::ef6e0f44-4505-467b-966b-6f9266364e2b" providerId="AD" clId="Web-{3CBCECC4-47D8-0345-5AC1-E394F3ACD063}" dt="2024-05-12T23:51:28.877" v="24"/>
          <pc:sldLayoutMkLst>
            <pc:docMk/>
            <pc:sldMasterMk cId="2380717506" sldId="2147483672"/>
            <pc:sldLayoutMk cId="4003744495" sldId="2147483673"/>
          </pc:sldLayoutMkLst>
        </pc:sldLayoutChg>
        <pc:sldLayoutChg chg="add del replId">
          <pc:chgData name="Daoud, Melissa" userId="S::daoudm337@macomb.edu::ef6e0f44-4505-467b-966b-6f9266364e2b" providerId="AD" clId="Web-{3CBCECC4-47D8-0345-5AC1-E394F3ACD063}" dt="2024-05-12T23:51:28.877" v="24"/>
          <pc:sldLayoutMkLst>
            <pc:docMk/>
            <pc:sldMasterMk cId="2380717506" sldId="2147483672"/>
            <pc:sldLayoutMk cId="689156440" sldId="2147483674"/>
          </pc:sldLayoutMkLst>
        </pc:sldLayoutChg>
        <pc:sldLayoutChg chg="add del replId">
          <pc:chgData name="Daoud, Melissa" userId="S::daoudm337@macomb.edu::ef6e0f44-4505-467b-966b-6f9266364e2b" providerId="AD" clId="Web-{3CBCECC4-47D8-0345-5AC1-E394F3ACD063}" dt="2024-05-12T23:51:28.877" v="24"/>
          <pc:sldLayoutMkLst>
            <pc:docMk/>
            <pc:sldMasterMk cId="2380717506" sldId="2147483672"/>
            <pc:sldLayoutMk cId="347501833" sldId="2147483675"/>
          </pc:sldLayoutMkLst>
        </pc:sldLayoutChg>
        <pc:sldLayoutChg chg="add del replId">
          <pc:chgData name="Daoud, Melissa" userId="S::daoudm337@macomb.edu::ef6e0f44-4505-467b-966b-6f9266364e2b" providerId="AD" clId="Web-{3CBCECC4-47D8-0345-5AC1-E394F3ACD063}" dt="2024-05-12T23:51:28.877" v="24"/>
          <pc:sldLayoutMkLst>
            <pc:docMk/>
            <pc:sldMasterMk cId="2380717506" sldId="2147483672"/>
            <pc:sldLayoutMk cId="1746587912" sldId="2147483676"/>
          </pc:sldLayoutMkLst>
        </pc:sldLayoutChg>
        <pc:sldLayoutChg chg="add del replId">
          <pc:chgData name="Daoud, Melissa" userId="S::daoudm337@macomb.edu::ef6e0f44-4505-467b-966b-6f9266364e2b" providerId="AD" clId="Web-{3CBCECC4-47D8-0345-5AC1-E394F3ACD063}" dt="2024-05-12T23:51:28.877" v="24"/>
          <pc:sldLayoutMkLst>
            <pc:docMk/>
            <pc:sldMasterMk cId="2380717506" sldId="2147483672"/>
            <pc:sldLayoutMk cId="3769806916" sldId="2147483677"/>
          </pc:sldLayoutMkLst>
        </pc:sldLayoutChg>
        <pc:sldLayoutChg chg="add del replId">
          <pc:chgData name="Daoud, Melissa" userId="S::daoudm337@macomb.edu::ef6e0f44-4505-467b-966b-6f9266364e2b" providerId="AD" clId="Web-{3CBCECC4-47D8-0345-5AC1-E394F3ACD063}" dt="2024-05-12T23:51:28.877" v="24"/>
          <pc:sldLayoutMkLst>
            <pc:docMk/>
            <pc:sldMasterMk cId="2380717506" sldId="2147483672"/>
            <pc:sldLayoutMk cId="2436534005" sldId="2147483678"/>
          </pc:sldLayoutMkLst>
        </pc:sldLayoutChg>
        <pc:sldLayoutChg chg="add del replId">
          <pc:chgData name="Daoud, Melissa" userId="S::daoudm337@macomb.edu::ef6e0f44-4505-467b-966b-6f9266364e2b" providerId="AD" clId="Web-{3CBCECC4-47D8-0345-5AC1-E394F3ACD063}" dt="2024-05-12T23:51:28.877" v="24"/>
          <pc:sldLayoutMkLst>
            <pc:docMk/>
            <pc:sldMasterMk cId="2380717506" sldId="2147483672"/>
            <pc:sldLayoutMk cId="2872170779" sldId="2147483679"/>
          </pc:sldLayoutMkLst>
        </pc:sldLayoutChg>
        <pc:sldLayoutChg chg="add del replId">
          <pc:chgData name="Daoud, Melissa" userId="S::daoudm337@macomb.edu::ef6e0f44-4505-467b-966b-6f9266364e2b" providerId="AD" clId="Web-{3CBCECC4-47D8-0345-5AC1-E394F3ACD063}" dt="2024-05-12T23:51:28.877" v="24"/>
          <pc:sldLayoutMkLst>
            <pc:docMk/>
            <pc:sldMasterMk cId="2380717506" sldId="2147483672"/>
            <pc:sldLayoutMk cId="2865779056" sldId="2147483680"/>
          </pc:sldLayoutMkLst>
        </pc:sldLayoutChg>
        <pc:sldLayoutChg chg="add del replId">
          <pc:chgData name="Daoud, Melissa" userId="S::daoudm337@macomb.edu::ef6e0f44-4505-467b-966b-6f9266364e2b" providerId="AD" clId="Web-{3CBCECC4-47D8-0345-5AC1-E394F3ACD063}" dt="2024-05-12T23:51:28.877" v="24"/>
          <pc:sldLayoutMkLst>
            <pc:docMk/>
            <pc:sldMasterMk cId="2380717506" sldId="2147483672"/>
            <pc:sldLayoutMk cId="3259325788" sldId="2147483681"/>
          </pc:sldLayoutMkLst>
        </pc:sldLayoutChg>
        <pc:sldLayoutChg chg="add del replId">
          <pc:chgData name="Daoud, Melissa" userId="S::daoudm337@macomb.edu::ef6e0f44-4505-467b-966b-6f9266364e2b" providerId="AD" clId="Web-{3CBCECC4-47D8-0345-5AC1-E394F3ACD063}" dt="2024-05-12T23:51:28.877" v="24"/>
          <pc:sldLayoutMkLst>
            <pc:docMk/>
            <pc:sldMasterMk cId="2380717506" sldId="2147483672"/>
            <pc:sldLayoutMk cId="2324726415" sldId="2147483682"/>
          </pc:sldLayoutMkLst>
        </pc:sldLayoutChg>
        <pc:sldLayoutChg chg="add del replId">
          <pc:chgData name="Daoud, Melissa" userId="S::daoudm337@macomb.edu::ef6e0f44-4505-467b-966b-6f9266364e2b" providerId="AD" clId="Web-{3CBCECC4-47D8-0345-5AC1-E394F3ACD063}" dt="2024-05-12T23:51:28.877" v="24"/>
          <pc:sldLayoutMkLst>
            <pc:docMk/>
            <pc:sldMasterMk cId="2380717506" sldId="2147483672"/>
            <pc:sldLayoutMk cId="3508268232" sldId="2147483683"/>
          </pc:sldLayoutMkLst>
        </pc:sldLayoutChg>
      </pc:sldMasterChg>
      <pc:sldMasterChg chg="add del addSldLayout delSldLayout">
        <pc:chgData name="Daoud, Melissa" userId="S::daoudm337@macomb.edu::ef6e0f44-4505-467b-966b-6f9266364e2b" providerId="AD" clId="Web-{3CBCECC4-47D8-0345-5AC1-E394F3ACD063}" dt="2024-05-12T23:51:28.939" v="25"/>
        <pc:sldMasterMkLst>
          <pc:docMk/>
          <pc:sldMasterMk cId="220515345" sldId="2147483685"/>
        </pc:sldMasterMkLst>
        <pc:sldLayoutChg chg="add del">
          <pc:chgData name="Daoud, Melissa" userId="S::daoudm337@macomb.edu::ef6e0f44-4505-467b-966b-6f9266364e2b" providerId="AD" clId="Web-{3CBCECC4-47D8-0345-5AC1-E394F3ACD063}" dt="2024-05-12T23:51:28.939" v="25"/>
          <pc:sldLayoutMkLst>
            <pc:docMk/>
            <pc:sldMasterMk cId="220515345" sldId="2147483685"/>
            <pc:sldLayoutMk cId="710134172" sldId="2147483674"/>
          </pc:sldLayoutMkLst>
        </pc:sldLayoutChg>
        <pc:sldLayoutChg chg="add del">
          <pc:chgData name="Daoud, Melissa" userId="S::daoudm337@macomb.edu::ef6e0f44-4505-467b-966b-6f9266364e2b" providerId="AD" clId="Web-{3CBCECC4-47D8-0345-5AC1-E394F3ACD063}" dt="2024-05-12T23:51:28.939" v="25"/>
          <pc:sldLayoutMkLst>
            <pc:docMk/>
            <pc:sldMasterMk cId="220515345" sldId="2147483685"/>
            <pc:sldLayoutMk cId="1604653334" sldId="2147483675"/>
          </pc:sldLayoutMkLst>
        </pc:sldLayoutChg>
        <pc:sldLayoutChg chg="add del">
          <pc:chgData name="Daoud, Melissa" userId="S::daoudm337@macomb.edu::ef6e0f44-4505-467b-966b-6f9266364e2b" providerId="AD" clId="Web-{3CBCECC4-47D8-0345-5AC1-E394F3ACD063}" dt="2024-05-12T23:51:28.939" v="25"/>
          <pc:sldLayoutMkLst>
            <pc:docMk/>
            <pc:sldMasterMk cId="220515345" sldId="2147483685"/>
            <pc:sldLayoutMk cId="1207634084" sldId="2147483676"/>
          </pc:sldLayoutMkLst>
        </pc:sldLayoutChg>
        <pc:sldLayoutChg chg="add del">
          <pc:chgData name="Daoud, Melissa" userId="S::daoudm337@macomb.edu::ef6e0f44-4505-467b-966b-6f9266364e2b" providerId="AD" clId="Web-{3CBCECC4-47D8-0345-5AC1-E394F3ACD063}" dt="2024-05-12T23:51:28.939" v="25"/>
          <pc:sldLayoutMkLst>
            <pc:docMk/>
            <pc:sldMasterMk cId="220515345" sldId="2147483685"/>
            <pc:sldLayoutMk cId="1699289236" sldId="2147483677"/>
          </pc:sldLayoutMkLst>
        </pc:sldLayoutChg>
        <pc:sldLayoutChg chg="add del">
          <pc:chgData name="Daoud, Melissa" userId="S::daoudm337@macomb.edu::ef6e0f44-4505-467b-966b-6f9266364e2b" providerId="AD" clId="Web-{3CBCECC4-47D8-0345-5AC1-E394F3ACD063}" dt="2024-05-12T23:51:28.939" v="25"/>
          <pc:sldLayoutMkLst>
            <pc:docMk/>
            <pc:sldMasterMk cId="220515345" sldId="2147483685"/>
            <pc:sldLayoutMk cId="232074086" sldId="2147483678"/>
          </pc:sldLayoutMkLst>
        </pc:sldLayoutChg>
        <pc:sldLayoutChg chg="add del">
          <pc:chgData name="Daoud, Melissa" userId="S::daoudm337@macomb.edu::ef6e0f44-4505-467b-966b-6f9266364e2b" providerId="AD" clId="Web-{3CBCECC4-47D8-0345-5AC1-E394F3ACD063}" dt="2024-05-12T23:51:28.939" v="25"/>
          <pc:sldLayoutMkLst>
            <pc:docMk/>
            <pc:sldMasterMk cId="220515345" sldId="2147483685"/>
            <pc:sldLayoutMk cId="2785090936" sldId="2147483679"/>
          </pc:sldLayoutMkLst>
        </pc:sldLayoutChg>
        <pc:sldLayoutChg chg="add del">
          <pc:chgData name="Daoud, Melissa" userId="S::daoudm337@macomb.edu::ef6e0f44-4505-467b-966b-6f9266364e2b" providerId="AD" clId="Web-{3CBCECC4-47D8-0345-5AC1-E394F3ACD063}" dt="2024-05-12T23:51:28.939" v="25"/>
          <pc:sldLayoutMkLst>
            <pc:docMk/>
            <pc:sldMasterMk cId="220515345" sldId="2147483685"/>
            <pc:sldLayoutMk cId="3009225032" sldId="2147483680"/>
          </pc:sldLayoutMkLst>
        </pc:sldLayoutChg>
        <pc:sldLayoutChg chg="add del">
          <pc:chgData name="Daoud, Melissa" userId="S::daoudm337@macomb.edu::ef6e0f44-4505-467b-966b-6f9266364e2b" providerId="AD" clId="Web-{3CBCECC4-47D8-0345-5AC1-E394F3ACD063}" dt="2024-05-12T23:51:28.939" v="25"/>
          <pc:sldLayoutMkLst>
            <pc:docMk/>
            <pc:sldMasterMk cId="220515345" sldId="2147483685"/>
            <pc:sldLayoutMk cId="828965887" sldId="2147483681"/>
          </pc:sldLayoutMkLst>
        </pc:sldLayoutChg>
        <pc:sldLayoutChg chg="add del">
          <pc:chgData name="Daoud, Melissa" userId="S::daoudm337@macomb.edu::ef6e0f44-4505-467b-966b-6f9266364e2b" providerId="AD" clId="Web-{3CBCECC4-47D8-0345-5AC1-E394F3ACD063}" dt="2024-05-12T23:51:28.939" v="25"/>
          <pc:sldLayoutMkLst>
            <pc:docMk/>
            <pc:sldMasterMk cId="220515345" sldId="2147483685"/>
            <pc:sldLayoutMk cId="3226195801" sldId="2147483682"/>
          </pc:sldLayoutMkLst>
        </pc:sldLayoutChg>
        <pc:sldLayoutChg chg="add del">
          <pc:chgData name="Daoud, Melissa" userId="S::daoudm337@macomb.edu::ef6e0f44-4505-467b-966b-6f9266364e2b" providerId="AD" clId="Web-{3CBCECC4-47D8-0345-5AC1-E394F3ACD063}" dt="2024-05-12T23:51:28.939" v="25"/>
          <pc:sldLayoutMkLst>
            <pc:docMk/>
            <pc:sldMasterMk cId="220515345" sldId="2147483685"/>
            <pc:sldLayoutMk cId="953483181" sldId="2147483683"/>
          </pc:sldLayoutMkLst>
        </pc:sldLayoutChg>
        <pc:sldLayoutChg chg="add del">
          <pc:chgData name="Daoud, Melissa" userId="S::daoudm337@macomb.edu::ef6e0f44-4505-467b-966b-6f9266364e2b" providerId="AD" clId="Web-{3CBCECC4-47D8-0345-5AC1-E394F3ACD063}" dt="2024-05-12T23:51:28.939" v="25"/>
          <pc:sldLayoutMkLst>
            <pc:docMk/>
            <pc:sldMasterMk cId="220515345" sldId="2147483685"/>
            <pc:sldLayoutMk cId="1621466371" sldId="2147483684"/>
          </pc:sldLayoutMkLst>
        </pc:sldLayoutChg>
      </pc:sldMasterChg>
    </pc:docChg>
  </pc:docChgLst>
  <pc:docChgLst>
    <pc:chgData name="Daoud, Melissa" userId="S::daoudm337@macomb.edu::ef6e0f44-4505-467b-966b-6f9266364e2b" providerId="AD" clId="Web-{BC3C5699-7304-91F4-2DDC-9E1E8E5C3B07}"/>
    <pc:docChg chg="modSld">
      <pc:chgData name="Daoud, Melissa" userId="S::daoudm337@macomb.edu::ef6e0f44-4505-467b-966b-6f9266364e2b" providerId="AD" clId="Web-{BC3C5699-7304-91F4-2DDC-9E1E8E5C3B07}" dt="2024-06-20T20:04:56.227" v="1"/>
      <pc:docMkLst>
        <pc:docMk/>
      </pc:docMkLst>
      <pc:sldChg chg="modNotes">
        <pc:chgData name="Daoud, Melissa" userId="S::daoudm337@macomb.edu::ef6e0f44-4505-467b-966b-6f9266364e2b" providerId="AD" clId="Web-{BC3C5699-7304-91F4-2DDC-9E1E8E5C3B07}" dt="2024-06-20T20:04:56.227" v="1"/>
        <pc:sldMkLst>
          <pc:docMk/>
          <pc:sldMk cId="109857222" sldId="256"/>
        </pc:sldMkLst>
      </pc:sldChg>
    </pc:docChg>
  </pc:docChgLst>
  <pc:docChgLst>
    <pc:chgData name="Daoud, Melissa" userId="S::daoudm337@macomb.edu::ef6e0f44-4505-467b-966b-6f9266364e2b" providerId="AD" clId="Web-{411DC722-F2CE-2FA4-DC5B-CFAF027C3853}"/>
    <pc:docChg chg="addSld modSld">
      <pc:chgData name="Daoud, Melissa" userId="S::daoudm337@macomb.edu::ef6e0f44-4505-467b-966b-6f9266364e2b" providerId="AD" clId="Web-{411DC722-F2CE-2FA4-DC5B-CFAF027C3853}" dt="2024-06-20T21:28:54.829" v="174" actId="20577"/>
      <pc:docMkLst>
        <pc:docMk/>
      </pc:docMkLst>
      <pc:sldChg chg="modSp">
        <pc:chgData name="Daoud, Melissa" userId="S::daoudm337@macomb.edu::ef6e0f44-4505-467b-966b-6f9266364e2b" providerId="AD" clId="Web-{411DC722-F2CE-2FA4-DC5B-CFAF027C3853}" dt="2024-06-20T20:59:41.154" v="121" actId="20577"/>
        <pc:sldMkLst>
          <pc:docMk/>
          <pc:sldMk cId="3745306609" sldId="260"/>
        </pc:sldMkLst>
        <pc:spChg chg="mod">
          <ac:chgData name="Daoud, Melissa" userId="S::daoudm337@macomb.edu::ef6e0f44-4505-467b-966b-6f9266364e2b" providerId="AD" clId="Web-{411DC722-F2CE-2FA4-DC5B-CFAF027C3853}" dt="2024-06-20T20:59:41.154" v="121" actId="20577"/>
          <ac:spMkLst>
            <pc:docMk/>
            <pc:sldMk cId="3745306609" sldId="260"/>
            <ac:spMk id="3" creationId="{F0B4C97E-305E-312B-9F77-38782AC8AFEF}"/>
          </ac:spMkLst>
        </pc:spChg>
      </pc:sldChg>
      <pc:sldChg chg="modSp">
        <pc:chgData name="Daoud, Melissa" userId="S::daoudm337@macomb.edu::ef6e0f44-4505-467b-966b-6f9266364e2b" providerId="AD" clId="Web-{411DC722-F2CE-2FA4-DC5B-CFAF027C3853}" dt="2024-06-20T20:56:24.413" v="85" actId="20577"/>
        <pc:sldMkLst>
          <pc:docMk/>
          <pc:sldMk cId="2745052450" sldId="262"/>
        </pc:sldMkLst>
        <pc:spChg chg="mod">
          <ac:chgData name="Daoud, Melissa" userId="S::daoudm337@macomb.edu::ef6e0f44-4505-467b-966b-6f9266364e2b" providerId="AD" clId="Web-{411DC722-F2CE-2FA4-DC5B-CFAF027C3853}" dt="2024-06-20T20:56:24.413" v="85" actId="20577"/>
          <ac:spMkLst>
            <pc:docMk/>
            <pc:sldMk cId="2745052450" sldId="262"/>
            <ac:spMk id="2" creationId="{A4A52240-800E-66AC-A26E-BA7CF159B8A2}"/>
          </ac:spMkLst>
        </pc:spChg>
      </pc:sldChg>
      <pc:sldChg chg="modSp">
        <pc:chgData name="Daoud, Melissa" userId="S::daoudm337@macomb.edu::ef6e0f44-4505-467b-966b-6f9266364e2b" providerId="AD" clId="Web-{411DC722-F2CE-2FA4-DC5B-CFAF027C3853}" dt="2024-06-20T20:59:19.919" v="116" actId="20577"/>
        <pc:sldMkLst>
          <pc:docMk/>
          <pc:sldMk cId="2018066580" sldId="264"/>
        </pc:sldMkLst>
        <pc:spChg chg="mod">
          <ac:chgData name="Daoud, Melissa" userId="S::daoudm337@macomb.edu::ef6e0f44-4505-467b-966b-6f9266364e2b" providerId="AD" clId="Web-{411DC722-F2CE-2FA4-DC5B-CFAF027C3853}" dt="2024-06-20T20:59:19.919" v="116" actId="20577"/>
          <ac:spMkLst>
            <pc:docMk/>
            <pc:sldMk cId="2018066580" sldId="264"/>
            <ac:spMk id="3" creationId="{A35427F2-A430-F49A-65F7-11117A775990}"/>
          </ac:spMkLst>
        </pc:spChg>
      </pc:sldChg>
      <pc:sldChg chg="modSp">
        <pc:chgData name="Daoud, Melissa" userId="S::daoudm337@macomb.edu::ef6e0f44-4505-467b-966b-6f9266364e2b" providerId="AD" clId="Web-{411DC722-F2CE-2FA4-DC5B-CFAF027C3853}" dt="2024-06-20T21:26:41.543" v="137" actId="20577"/>
        <pc:sldMkLst>
          <pc:docMk/>
          <pc:sldMk cId="1744598953" sldId="266"/>
        </pc:sldMkLst>
        <pc:spChg chg="mod">
          <ac:chgData name="Daoud, Melissa" userId="S::daoudm337@macomb.edu::ef6e0f44-4505-467b-966b-6f9266364e2b" providerId="AD" clId="Web-{411DC722-F2CE-2FA4-DC5B-CFAF027C3853}" dt="2024-06-20T21:26:41.543" v="137" actId="20577"/>
          <ac:spMkLst>
            <pc:docMk/>
            <pc:sldMk cId="1744598953" sldId="266"/>
            <ac:spMk id="3" creationId="{A35427F2-A430-F49A-65F7-11117A775990}"/>
          </ac:spMkLst>
        </pc:spChg>
      </pc:sldChg>
      <pc:sldChg chg="modSp">
        <pc:chgData name="Daoud, Melissa" userId="S::daoudm337@macomb.edu::ef6e0f44-4505-467b-966b-6f9266364e2b" providerId="AD" clId="Web-{411DC722-F2CE-2FA4-DC5B-CFAF027C3853}" dt="2024-06-20T21:23:14.083" v="126" actId="20577"/>
        <pc:sldMkLst>
          <pc:docMk/>
          <pc:sldMk cId="1513050196" sldId="267"/>
        </pc:sldMkLst>
        <pc:spChg chg="mod">
          <ac:chgData name="Daoud, Melissa" userId="S::daoudm337@macomb.edu::ef6e0f44-4505-467b-966b-6f9266364e2b" providerId="AD" clId="Web-{411DC722-F2CE-2FA4-DC5B-CFAF027C3853}" dt="2024-06-20T21:23:14.083" v="126" actId="20577"/>
          <ac:spMkLst>
            <pc:docMk/>
            <pc:sldMk cId="1513050196" sldId="267"/>
            <ac:spMk id="3" creationId="{A35427F2-A430-F49A-65F7-11117A775990}"/>
          </ac:spMkLst>
        </pc:spChg>
      </pc:sldChg>
      <pc:sldChg chg="modSp">
        <pc:chgData name="Daoud, Melissa" userId="S::daoudm337@macomb.edu::ef6e0f44-4505-467b-966b-6f9266364e2b" providerId="AD" clId="Web-{411DC722-F2CE-2FA4-DC5B-CFAF027C3853}" dt="2024-06-20T21:19:53.623" v="123" actId="1076"/>
        <pc:sldMkLst>
          <pc:docMk/>
          <pc:sldMk cId="2374212992" sldId="268"/>
        </pc:sldMkLst>
        <pc:spChg chg="mod">
          <ac:chgData name="Daoud, Melissa" userId="S::daoudm337@macomb.edu::ef6e0f44-4505-467b-966b-6f9266364e2b" providerId="AD" clId="Web-{411DC722-F2CE-2FA4-DC5B-CFAF027C3853}" dt="2024-06-20T21:19:53.623" v="123" actId="1076"/>
          <ac:spMkLst>
            <pc:docMk/>
            <pc:sldMk cId="2374212992" sldId="268"/>
            <ac:spMk id="3" creationId="{F0B4C97E-305E-312B-9F77-38782AC8AFEF}"/>
          </ac:spMkLst>
        </pc:spChg>
      </pc:sldChg>
      <pc:sldChg chg="modSp new">
        <pc:chgData name="Daoud, Melissa" userId="S::daoudm337@macomb.edu::ef6e0f44-4505-467b-966b-6f9266364e2b" providerId="AD" clId="Web-{411DC722-F2CE-2FA4-DC5B-CFAF027C3853}" dt="2024-06-20T21:28:54.829" v="174" actId="20577"/>
        <pc:sldMkLst>
          <pc:docMk/>
          <pc:sldMk cId="4009663439" sldId="276"/>
        </pc:sldMkLst>
        <pc:spChg chg="mod">
          <ac:chgData name="Daoud, Melissa" userId="S::daoudm337@macomb.edu::ef6e0f44-4505-467b-966b-6f9266364e2b" providerId="AD" clId="Web-{411DC722-F2CE-2FA4-DC5B-CFAF027C3853}" dt="2024-06-20T21:28:00.968" v="159" actId="20577"/>
          <ac:spMkLst>
            <pc:docMk/>
            <pc:sldMk cId="4009663439" sldId="276"/>
            <ac:spMk id="2" creationId="{1EB3EA80-DD0D-885F-C847-A122A671AD81}"/>
          </ac:spMkLst>
        </pc:spChg>
        <pc:spChg chg="mod">
          <ac:chgData name="Daoud, Melissa" userId="S::daoudm337@macomb.edu::ef6e0f44-4505-467b-966b-6f9266364e2b" providerId="AD" clId="Web-{411DC722-F2CE-2FA4-DC5B-CFAF027C3853}" dt="2024-06-20T21:28:54.829" v="174" actId="20577"/>
          <ac:spMkLst>
            <pc:docMk/>
            <pc:sldMk cId="4009663439" sldId="276"/>
            <ac:spMk id="3" creationId="{93539E61-7EEC-E2CB-8946-9A0EE023ECD7}"/>
          </ac:spMkLst>
        </pc:spChg>
      </pc:sldChg>
    </pc:docChg>
  </pc:docChgLst>
  <pc:docChgLst>
    <pc:chgData name="Daoud, Melissa" userId="S::daoudm337@macomb.edu::ef6e0f44-4505-467b-966b-6f9266364e2b" providerId="AD" clId="Web-{61F3CD8B-3920-5294-271A-45FD94705780}"/>
    <pc:docChg chg="addSld delSld modSld sldOrd">
      <pc:chgData name="Daoud, Melissa" userId="S::daoudm337@macomb.edu::ef6e0f44-4505-467b-966b-6f9266364e2b" providerId="AD" clId="Web-{61F3CD8B-3920-5294-271A-45FD94705780}" dt="2024-06-18T19:25:51.731" v="417"/>
      <pc:docMkLst>
        <pc:docMk/>
      </pc:docMkLst>
      <pc:sldChg chg="modSp del">
        <pc:chgData name="Daoud, Melissa" userId="S::daoudm337@macomb.edu::ef6e0f44-4505-467b-966b-6f9266364e2b" providerId="AD" clId="Web-{61F3CD8B-3920-5294-271A-45FD94705780}" dt="2024-06-18T17:23:25.508" v="12"/>
        <pc:sldMkLst>
          <pc:docMk/>
          <pc:sldMk cId="3911143644" sldId="257"/>
        </pc:sldMkLst>
        <pc:spChg chg="mod">
          <ac:chgData name="Daoud, Melissa" userId="S::daoudm337@macomb.edu::ef6e0f44-4505-467b-966b-6f9266364e2b" providerId="AD" clId="Web-{61F3CD8B-3920-5294-271A-45FD94705780}" dt="2024-06-18T17:23:16.570" v="8" actId="20577"/>
          <ac:spMkLst>
            <pc:docMk/>
            <pc:sldMk cId="3911143644" sldId="257"/>
            <ac:spMk id="3" creationId="{FB2AD11C-2D36-03A0-6F65-D1B8EF99DD7B}"/>
          </ac:spMkLst>
        </pc:spChg>
      </pc:sldChg>
      <pc:sldChg chg="del">
        <pc:chgData name="Daoud, Melissa" userId="S::daoudm337@macomb.edu::ef6e0f44-4505-467b-966b-6f9266364e2b" providerId="AD" clId="Web-{61F3CD8B-3920-5294-271A-45FD94705780}" dt="2024-06-18T19:03:37.424" v="329"/>
        <pc:sldMkLst>
          <pc:docMk/>
          <pc:sldMk cId="987572897" sldId="258"/>
        </pc:sldMkLst>
      </pc:sldChg>
      <pc:sldChg chg="addSp modSp mod setBg">
        <pc:chgData name="Daoud, Melissa" userId="S::daoudm337@macomb.edu::ef6e0f44-4505-467b-966b-6f9266364e2b" providerId="AD" clId="Web-{61F3CD8B-3920-5294-271A-45FD94705780}" dt="2024-06-18T19:20:47.791" v="412" actId="1076"/>
        <pc:sldMkLst>
          <pc:docMk/>
          <pc:sldMk cId="1060528718" sldId="259"/>
        </pc:sldMkLst>
        <pc:spChg chg="mod">
          <ac:chgData name="Daoud, Melissa" userId="S::daoudm337@macomb.edu::ef6e0f44-4505-467b-966b-6f9266364e2b" providerId="AD" clId="Web-{61F3CD8B-3920-5294-271A-45FD94705780}" dt="2024-06-18T19:20:47.791" v="412" actId="1076"/>
          <ac:spMkLst>
            <pc:docMk/>
            <pc:sldMk cId="1060528718" sldId="259"/>
            <ac:spMk id="2" creationId="{A4A52240-800E-66AC-A26E-BA7CF159B8A2}"/>
          </ac:spMkLst>
        </pc:spChg>
        <pc:spChg chg="mod">
          <ac:chgData name="Daoud, Melissa" userId="S::daoudm337@macomb.edu::ef6e0f44-4505-467b-966b-6f9266364e2b" providerId="AD" clId="Web-{61F3CD8B-3920-5294-271A-45FD94705780}" dt="2024-06-18T19:20:41.822" v="411" actId="1076"/>
          <ac:spMkLst>
            <pc:docMk/>
            <pc:sldMk cId="1060528718" sldId="259"/>
            <ac:spMk id="3" creationId="{A35427F2-A430-F49A-65F7-11117A775990}"/>
          </ac:spMkLst>
        </pc:spChg>
        <pc:spChg chg="add">
          <ac:chgData name="Daoud, Melissa" userId="S::daoudm337@macomb.edu::ef6e0f44-4505-467b-966b-6f9266364e2b" providerId="AD" clId="Web-{61F3CD8B-3920-5294-271A-45FD94705780}" dt="2024-06-18T19:19:15.259" v="400"/>
          <ac:spMkLst>
            <pc:docMk/>
            <pc:sldMk cId="1060528718" sldId="259"/>
            <ac:spMk id="9" creationId="{C279C8A1-C4E4-4DE9-934E-91221AC99393}"/>
          </ac:spMkLst>
        </pc:spChg>
        <pc:picChg chg="add">
          <ac:chgData name="Daoud, Melissa" userId="S::daoudm337@macomb.edu::ef6e0f44-4505-467b-966b-6f9266364e2b" providerId="AD" clId="Web-{61F3CD8B-3920-5294-271A-45FD94705780}" dt="2024-06-18T19:19:15.259" v="400"/>
          <ac:picMkLst>
            <pc:docMk/>
            <pc:sldMk cId="1060528718" sldId="259"/>
            <ac:picMk id="5" creationId="{B63764C0-19C8-0923-69DD-48D0079A711C}"/>
          </ac:picMkLst>
        </pc:picChg>
        <pc:cxnChg chg="add">
          <ac:chgData name="Daoud, Melissa" userId="S::daoudm337@macomb.edu::ef6e0f44-4505-467b-966b-6f9266364e2b" providerId="AD" clId="Web-{61F3CD8B-3920-5294-271A-45FD94705780}" dt="2024-06-18T19:19:15.259" v="400"/>
          <ac:cxnSpMkLst>
            <pc:docMk/>
            <pc:sldMk cId="1060528718" sldId="259"/>
            <ac:cxnSpMk id="11" creationId="{26C7ED5D-77C4-4564-8B1A-E55609CF44C4}"/>
          </ac:cxnSpMkLst>
        </pc:cxnChg>
      </pc:sldChg>
      <pc:sldChg chg="modSp">
        <pc:chgData name="Daoud, Melissa" userId="S::daoudm337@macomb.edu::ef6e0f44-4505-467b-966b-6f9266364e2b" providerId="AD" clId="Web-{61F3CD8B-3920-5294-271A-45FD94705780}" dt="2024-06-18T18:40:06.945" v="25" actId="20577"/>
        <pc:sldMkLst>
          <pc:docMk/>
          <pc:sldMk cId="3745306609" sldId="260"/>
        </pc:sldMkLst>
        <pc:spChg chg="mod">
          <ac:chgData name="Daoud, Melissa" userId="S::daoudm337@macomb.edu::ef6e0f44-4505-467b-966b-6f9266364e2b" providerId="AD" clId="Web-{61F3CD8B-3920-5294-271A-45FD94705780}" dt="2024-06-18T17:23:00.914" v="7" actId="20577"/>
          <ac:spMkLst>
            <pc:docMk/>
            <pc:sldMk cId="3745306609" sldId="260"/>
            <ac:spMk id="2" creationId="{11D55526-06AB-63FC-A070-AD0647B7C187}"/>
          </ac:spMkLst>
        </pc:spChg>
        <pc:spChg chg="mod">
          <ac:chgData name="Daoud, Melissa" userId="S::daoudm337@macomb.edu::ef6e0f44-4505-467b-966b-6f9266364e2b" providerId="AD" clId="Web-{61F3CD8B-3920-5294-271A-45FD94705780}" dt="2024-06-18T18:40:06.945" v="25" actId="20577"/>
          <ac:spMkLst>
            <pc:docMk/>
            <pc:sldMk cId="3745306609" sldId="260"/>
            <ac:spMk id="3" creationId="{F0B4C97E-305E-312B-9F77-38782AC8AFEF}"/>
          </ac:spMkLst>
        </pc:spChg>
      </pc:sldChg>
      <pc:sldChg chg="addSp delSp modSp del mod setBg modClrScheme chgLayout">
        <pc:chgData name="Daoud, Melissa" userId="S::daoudm337@macomb.edu::ef6e0f44-4505-467b-966b-6f9266364e2b" providerId="AD" clId="Web-{61F3CD8B-3920-5294-271A-45FD94705780}" dt="2024-06-18T19:06:11.644" v="361"/>
        <pc:sldMkLst>
          <pc:docMk/>
          <pc:sldMk cId="3244015608" sldId="261"/>
        </pc:sldMkLst>
        <pc:spChg chg="mod ord">
          <ac:chgData name="Daoud, Melissa" userId="S::daoudm337@macomb.edu::ef6e0f44-4505-467b-966b-6f9266364e2b" providerId="AD" clId="Web-{61F3CD8B-3920-5294-271A-45FD94705780}" dt="2024-06-18T19:03:02.361" v="325" actId="14100"/>
          <ac:spMkLst>
            <pc:docMk/>
            <pc:sldMk cId="3244015608" sldId="261"/>
            <ac:spMk id="2" creationId="{11D55526-06AB-63FC-A070-AD0647B7C187}"/>
          </ac:spMkLst>
        </pc:spChg>
        <pc:spChg chg="add del mod ord">
          <ac:chgData name="Daoud, Melissa" userId="S::daoudm337@macomb.edu::ef6e0f44-4505-467b-966b-6f9266364e2b" providerId="AD" clId="Web-{61F3CD8B-3920-5294-271A-45FD94705780}" dt="2024-06-18T18:59:29.407" v="288"/>
          <ac:spMkLst>
            <pc:docMk/>
            <pc:sldMk cId="3244015608" sldId="261"/>
            <ac:spMk id="3" creationId="{F0B4C97E-305E-312B-9F77-38782AC8AFEF}"/>
          </ac:spMkLst>
        </pc:spChg>
        <pc:spChg chg="add del mod ord">
          <ac:chgData name="Daoud, Melissa" userId="S::daoudm337@macomb.edu::ef6e0f44-4505-467b-966b-6f9266364e2b" providerId="AD" clId="Web-{61F3CD8B-3920-5294-271A-45FD94705780}" dt="2024-06-18T18:58:28.781" v="276"/>
          <ac:spMkLst>
            <pc:docMk/>
            <pc:sldMk cId="3244015608" sldId="261"/>
            <ac:spMk id="4" creationId="{7D52E63E-B802-1125-D072-1A69DF8992CE}"/>
          </ac:spMkLst>
        </pc:spChg>
        <pc:spChg chg="add del">
          <ac:chgData name="Daoud, Melissa" userId="S::daoudm337@macomb.edu::ef6e0f44-4505-467b-966b-6f9266364e2b" providerId="AD" clId="Web-{61F3CD8B-3920-5294-271A-45FD94705780}" dt="2024-06-18T19:02:28.799" v="319"/>
          <ac:spMkLst>
            <pc:docMk/>
            <pc:sldMk cId="3244015608" sldId="261"/>
            <ac:spMk id="9" creationId="{EEE96A74-B62B-4642-AB22-7776A5F48CE7}"/>
          </ac:spMkLst>
        </pc:spChg>
        <pc:spChg chg="add del">
          <ac:chgData name="Daoud, Melissa" userId="S::daoudm337@macomb.edu::ef6e0f44-4505-467b-966b-6f9266364e2b" providerId="AD" clId="Web-{61F3CD8B-3920-5294-271A-45FD94705780}" dt="2024-06-18T18:59:03.750" v="279"/>
          <ac:spMkLst>
            <pc:docMk/>
            <pc:sldMk cId="3244015608" sldId="261"/>
            <ac:spMk id="10" creationId="{EEE96A74-B62B-4642-AB22-7776A5F48CE7}"/>
          </ac:spMkLst>
        </pc:spChg>
        <pc:spChg chg="add mod">
          <ac:chgData name="Daoud, Melissa" userId="S::daoudm337@macomb.edu::ef6e0f44-4505-467b-966b-6f9266364e2b" providerId="AD" clId="Web-{61F3CD8B-3920-5294-271A-45FD94705780}" dt="2024-06-18T19:02:44.174" v="321" actId="14100"/>
          <ac:spMkLst>
            <pc:docMk/>
            <pc:sldMk cId="3244015608" sldId="261"/>
            <ac:spMk id="13" creationId="{F0B4C97E-305E-312B-9F77-38782AC8AFEF}"/>
          </ac:spMkLst>
        </pc:spChg>
        <pc:spChg chg="add del">
          <ac:chgData name="Daoud, Melissa" userId="S::daoudm337@macomb.edu::ef6e0f44-4505-467b-966b-6f9266364e2b" providerId="AD" clId="Web-{61F3CD8B-3920-5294-271A-45FD94705780}" dt="2024-06-18T18:59:12.485" v="281"/>
          <ac:spMkLst>
            <pc:docMk/>
            <pc:sldMk cId="3244015608" sldId="261"/>
            <ac:spMk id="14" creationId="{EEE96A74-B62B-4642-AB22-7776A5F48CE7}"/>
          </ac:spMkLst>
        </pc:spChg>
        <pc:spChg chg="add del">
          <ac:chgData name="Daoud, Melissa" userId="S::daoudm337@macomb.edu::ef6e0f44-4505-467b-966b-6f9266364e2b" providerId="AD" clId="Web-{61F3CD8B-3920-5294-271A-45FD94705780}" dt="2024-06-18T19:02:22.345" v="316"/>
          <ac:spMkLst>
            <pc:docMk/>
            <pc:sldMk cId="3244015608" sldId="261"/>
            <ac:spMk id="16" creationId="{EEE96A74-B62B-4642-AB22-7776A5F48CE7}"/>
          </ac:spMkLst>
        </pc:spChg>
        <pc:spChg chg="add del">
          <ac:chgData name="Daoud, Melissa" userId="S::daoudm337@macomb.edu::ef6e0f44-4505-467b-966b-6f9266364e2b" providerId="AD" clId="Web-{61F3CD8B-3920-5294-271A-45FD94705780}" dt="2024-06-18T18:59:14.875" v="283"/>
          <ac:spMkLst>
            <pc:docMk/>
            <pc:sldMk cId="3244015608" sldId="261"/>
            <ac:spMk id="17" creationId="{DB66C9CD-6BF4-44CA-8078-0BB819080761}"/>
          </ac:spMkLst>
        </pc:spChg>
        <pc:spChg chg="add del">
          <ac:chgData name="Daoud, Melissa" userId="S::daoudm337@macomb.edu::ef6e0f44-4505-467b-966b-6f9266364e2b" providerId="AD" clId="Web-{61F3CD8B-3920-5294-271A-45FD94705780}" dt="2024-06-18T18:59:19.360" v="285"/>
          <ac:spMkLst>
            <pc:docMk/>
            <pc:sldMk cId="3244015608" sldId="261"/>
            <ac:spMk id="20" creationId="{DB66C9CD-6BF4-44CA-8078-0BB819080761}"/>
          </ac:spMkLst>
        </pc:spChg>
        <pc:spChg chg="add del">
          <ac:chgData name="Daoud, Melissa" userId="S::daoudm337@macomb.edu::ef6e0f44-4505-467b-966b-6f9266364e2b" providerId="AD" clId="Web-{61F3CD8B-3920-5294-271A-45FD94705780}" dt="2024-06-18T19:02:28.799" v="318"/>
          <ac:spMkLst>
            <pc:docMk/>
            <pc:sldMk cId="3244015608" sldId="261"/>
            <ac:spMk id="22" creationId="{EEE96A74-B62B-4642-AB22-7776A5F48CE7}"/>
          </ac:spMkLst>
        </pc:spChg>
        <pc:spChg chg="add">
          <ac:chgData name="Daoud, Melissa" userId="S::daoudm337@macomb.edu::ef6e0f44-4505-467b-966b-6f9266364e2b" providerId="AD" clId="Web-{61F3CD8B-3920-5294-271A-45FD94705780}" dt="2024-06-18T19:02:28.799" v="319"/>
          <ac:spMkLst>
            <pc:docMk/>
            <pc:sldMk cId="3244015608" sldId="261"/>
            <ac:spMk id="25" creationId="{EEE96A74-B62B-4642-AB22-7776A5F48CE7}"/>
          </ac:spMkLst>
        </pc:spChg>
        <pc:graphicFrameChg chg="add del">
          <ac:chgData name="Daoud, Melissa" userId="S::daoudm337@macomb.edu::ef6e0f44-4505-467b-966b-6f9266364e2b" providerId="AD" clId="Web-{61F3CD8B-3920-5294-271A-45FD94705780}" dt="2024-06-18T18:59:29.391" v="287"/>
          <ac:graphicFrameMkLst>
            <pc:docMk/>
            <pc:sldMk cId="3244015608" sldId="261"/>
            <ac:graphicFrameMk id="7" creationId="{A57E486B-1F51-AAF9-3F61-A7D548B8D854}"/>
          </ac:graphicFrameMkLst>
        </pc:graphicFrameChg>
        <pc:picChg chg="add mod ord">
          <ac:chgData name="Daoud, Melissa" userId="S::daoudm337@macomb.edu::ef6e0f44-4505-467b-966b-6f9266364e2b" providerId="AD" clId="Web-{61F3CD8B-3920-5294-271A-45FD94705780}" dt="2024-06-18T19:02:35.846" v="320" actId="14100"/>
          <ac:picMkLst>
            <pc:docMk/>
            <pc:sldMk cId="3244015608" sldId="261"/>
            <ac:picMk id="5" creationId="{EFC231F9-6B75-3BF2-AC7D-C6C8B858C2B5}"/>
          </ac:picMkLst>
        </pc:picChg>
        <pc:cxnChg chg="add del">
          <ac:chgData name="Daoud, Melissa" userId="S::daoudm337@macomb.edu::ef6e0f44-4505-467b-966b-6f9266364e2b" providerId="AD" clId="Web-{61F3CD8B-3920-5294-271A-45FD94705780}" dt="2024-06-18T19:02:28.799" v="319"/>
          <ac:cxnSpMkLst>
            <pc:docMk/>
            <pc:sldMk cId="3244015608" sldId="261"/>
            <ac:cxnSpMk id="11" creationId="{3A513CAD-9784-4D35-BAF9-1F7DDD697BDB}"/>
          </ac:cxnSpMkLst>
        </pc:cxnChg>
        <pc:cxnChg chg="add del">
          <ac:chgData name="Daoud, Melissa" userId="S::daoudm337@macomb.edu::ef6e0f44-4505-467b-966b-6f9266364e2b" providerId="AD" clId="Web-{61F3CD8B-3920-5294-271A-45FD94705780}" dt="2024-06-18T18:59:03.750" v="279"/>
          <ac:cxnSpMkLst>
            <pc:docMk/>
            <pc:sldMk cId="3244015608" sldId="261"/>
            <ac:cxnSpMk id="12" creationId="{3A513CAD-9784-4D35-BAF9-1F7DDD697BDB}"/>
          </ac:cxnSpMkLst>
        </pc:cxnChg>
        <pc:cxnChg chg="add del">
          <ac:chgData name="Daoud, Melissa" userId="S::daoudm337@macomb.edu::ef6e0f44-4505-467b-966b-6f9266364e2b" providerId="AD" clId="Web-{61F3CD8B-3920-5294-271A-45FD94705780}" dt="2024-06-18T18:59:12.485" v="281"/>
          <ac:cxnSpMkLst>
            <pc:docMk/>
            <pc:sldMk cId="3244015608" sldId="261"/>
            <ac:cxnSpMk id="15" creationId="{3A513CAD-9784-4D35-BAF9-1F7DDD697BDB}"/>
          </ac:cxnSpMkLst>
        </pc:cxnChg>
        <pc:cxnChg chg="add del">
          <ac:chgData name="Daoud, Melissa" userId="S::daoudm337@macomb.edu::ef6e0f44-4505-467b-966b-6f9266364e2b" providerId="AD" clId="Web-{61F3CD8B-3920-5294-271A-45FD94705780}" dt="2024-06-18T18:59:14.875" v="283"/>
          <ac:cxnSpMkLst>
            <pc:docMk/>
            <pc:sldMk cId="3244015608" sldId="261"/>
            <ac:cxnSpMk id="18" creationId="{77C6DF49-CBE3-4038-AC78-35DE4FD7CE8E}"/>
          </ac:cxnSpMkLst>
        </pc:cxnChg>
        <pc:cxnChg chg="add del">
          <ac:chgData name="Daoud, Melissa" userId="S::daoudm337@macomb.edu::ef6e0f44-4505-467b-966b-6f9266364e2b" providerId="AD" clId="Web-{61F3CD8B-3920-5294-271A-45FD94705780}" dt="2024-06-18T19:02:22.345" v="316"/>
          <ac:cxnSpMkLst>
            <pc:docMk/>
            <pc:sldMk cId="3244015608" sldId="261"/>
            <ac:cxnSpMk id="19" creationId="{3A513CAD-9784-4D35-BAF9-1F7DDD697BDB}"/>
          </ac:cxnSpMkLst>
        </pc:cxnChg>
        <pc:cxnChg chg="add del">
          <ac:chgData name="Daoud, Melissa" userId="S::daoudm337@macomb.edu::ef6e0f44-4505-467b-966b-6f9266364e2b" providerId="AD" clId="Web-{61F3CD8B-3920-5294-271A-45FD94705780}" dt="2024-06-18T18:59:19.360" v="285"/>
          <ac:cxnSpMkLst>
            <pc:docMk/>
            <pc:sldMk cId="3244015608" sldId="261"/>
            <ac:cxnSpMk id="21" creationId="{CC9CF63D-A2A3-4ECF-BC53-4B0D56918FB4}"/>
          </ac:cxnSpMkLst>
        </pc:cxnChg>
        <pc:cxnChg chg="add del">
          <ac:chgData name="Daoud, Melissa" userId="S::daoudm337@macomb.edu::ef6e0f44-4505-467b-966b-6f9266364e2b" providerId="AD" clId="Web-{61F3CD8B-3920-5294-271A-45FD94705780}" dt="2024-06-18T19:02:28.799" v="318"/>
          <ac:cxnSpMkLst>
            <pc:docMk/>
            <pc:sldMk cId="3244015608" sldId="261"/>
            <ac:cxnSpMk id="23" creationId="{3A513CAD-9784-4D35-BAF9-1F7DDD697BDB}"/>
          </ac:cxnSpMkLst>
        </pc:cxnChg>
        <pc:cxnChg chg="add">
          <ac:chgData name="Daoud, Melissa" userId="S::daoudm337@macomb.edu::ef6e0f44-4505-467b-966b-6f9266364e2b" providerId="AD" clId="Web-{61F3CD8B-3920-5294-271A-45FD94705780}" dt="2024-06-18T19:02:28.799" v="319"/>
          <ac:cxnSpMkLst>
            <pc:docMk/>
            <pc:sldMk cId="3244015608" sldId="261"/>
            <ac:cxnSpMk id="26" creationId="{3A513CAD-9784-4D35-BAF9-1F7DDD697BDB}"/>
          </ac:cxnSpMkLst>
        </pc:cxnChg>
      </pc:sldChg>
      <pc:sldChg chg="modSp">
        <pc:chgData name="Daoud, Melissa" userId="S::daoudm337@macomb.edu::ef6e0f44-4505-467b-966b-6f9266364e2b" providerId="AD" clId="Web-{61F3CD8B-3920-5294-271A-45FD94705780}" dt="2024-06-18T19:23:14.870" v="414" actId="20577"/>
        <pc:sldMkLst>
          <pc:docMk/>
          <pc:sldMk cId="2306081796" sldId="265"/>
        </pc:sldMkLst>
        <pc:spChg chg="mod">
          <ac:chgData name="Daoud, Melissa" userId="S::daoudm337@macomb.edu::ef6e0f44-4505-467b-966b-6f9266364e2b" providerId="AD" clId="Web-{61F3CD8B-3920-5294-271A-45FD94705780}" dt="2024-06-18T19:23:14.870" v="414" actId="20577"/>
          <ac:spMkLst>
            <pc:docMk/>
            <pc:sldMk cId="2306081796" sldId="265"/>
            <ac:spMk id="3" creationId="{A35427F2-A430-F49A-65F7-11117A775990}"/>
          </ac:spMkLst>
        </pc:spChg>
      </pc:sldChg>
      <pc:sldChg chg="modSp">
        <pc:chgData name="Daoud, Melissa" userId="S::daoudm337@macomb.edu::ef6e0f44-4505-467b-966b-6f9266364e2b" providerId="AD" clId="Web-{61F3CD8B-3920-5294-271A-45FD94705780}" dt="2024-06-18T19:23:07.120" v="413" actId="20577"/>
        <pc:sldMkLst>
          <pc:docMk/>
          <pc:sldMk cId="1744598953" sldId="266"/>
        </pc:sldMkLst>
        <pc:spChg chg="mod">
          <ac:chgData name="Daoud, Melissa" userId="S::daoudm337@macomb.edu::ef6e0f44-4505-467b-966b-6f9266364e2b" providerId="AD" clId="Web-{61F3CD8B-3920-5294-271A-45FD94705780}" dt="2024-06-18T19:23:07.120" v="413" actId="20577"/>
          <ac:spMkLst>
            <pc:docMk/>
            <pc:sldMk cId="1744598953" sldId="266"/>
            <ac:spMk id="3" creationId="{A35427F2-A430-F49A-65F7-11117A775990}"/>
          </ac:spMkLst>
        </pc:spChg>
      </pc:sldChg>
      <pc:sldChg chg="addSp modSp add mod replId setBg">
        <pc:chgData name="Daoud, Melissa" userId="S::daoudm337@macomb.edu::ef6e0f44-4505-467b-966b-6f9266364e2b" providerId="AD" clId="Web-{61F3CD8B-3920-5294-271A-45FD94705780}" dt="2024-06-18T19:25:51.731" v="417"/>
        <pc:sldMkLst>
          <pc:docMk/>
          <pc:sldMk cId="2374212992" sldId="268"/>
        </pc:sldMkLst>
        <pc:spChg chg="mod">
          <ac:chgData name="Daoud, Melissa" userId="S::daoudm337@macomb.edu::ef6e0f44-4505-467b-966b-6f9266364e2b" providerId="AD" clId="Web-{61F3CD8B-3920-5294-271A-45FD94705780}" dt="2024-06-18T18:46:26.838" v="81" actId="1076"/>
          <ac:spMkLst>
            <pc:docMk/>
            <pc:sldMk cId="2374212992" sldId="268"/>
            <ac:spMk id="2" creationId="{11D55526-06AB-63FC-A070-AD0647B7C187}"/>
          </ac:spMkLst>
        </pc:spChg>
        <pc:spChg chg="mod">
          <ac:chgData name="Daoud, Melissa" userId="S::daoudm337@macomb.edu::ef6e0f44-4505-467b-966b-6f9266364e2b" providerId="AD" clId="Web-{61F3CD8B-3920-5294-271A-45FD94705780}" dt="2024-06-18T18:46:18.245" v="80" actId="14100"/>
          <ac:spMkLst>
            <pc:docMk/>
            <pc:sldMk cId="2374212992" sldId="268"/>
            <ac:spMk id="3" creationId="{F0B4C97E-305E-312B-9F77-38782AC8AFEF}"/>
          </ac:spMkLst>
        </pc:spChg>
        <pc:spChg chg="add">
          <ac:chgData name="Daoud, Melissa" userId="S::daoudm337@macomb.edu::ef6e0f44-4505-467b-966b-6f9266364e2b" providerId="AD" clId="Web-{61F3CD8B-3920-5294-271A-45FD94705780}" dt="2024-06-18T18:45:09.994" v="71"/>
          <ac:spMkLst>
            <pc:docMk/>
            <pc:sldMk cId="2374212992" sldId="268"/>
            <ac:spMk id="9" creationId="{3268346D-5E77-4906-AC8D-57FB88F111CD}"/>
          </ac:spMkLst>
        </pc:spChg>
        <pc:picChg chg="add mod">
          <ac:chgData name="Daoud, Melissa" userId="S::daoudm337@macomb.edu::ef6e0f44-4505-467b-966b-6f9266364e2b" providerId="AD" clId="Web-{61F3CD8B-3920-5294-271A-45FD94705780}" dt="2024-06-18T19:25:51.731" v="417"/>
          <ac:picMkLst>
            <pc:docMk/>
            <pc:sldMk cId="2374212992" sldId="268"/>
            <ac:picMk id="5" creationId="{22272B22-8464-A5BB-49D7-B15F7E714A74}"/>
          </ac:picMkLst>
        </pc:picChg>
        <pc:cxnChg chg="add">
          <ac:chgData name="Daoud, Melissa" userId="S::daoudm337@macomb.edu::ef6e0f44-4505-467b-966b-6f9266364e2b" providerId="AD" clId="Web-{61F3CD8B-3920-5294-271A-45FD94705780}" dt="2024-06-18T18:45:09.994" v="71"/>
          <ac:cxnSpMkLst>
            <pc:docMk/>
            <pc:sldMk cId="2374212992" sldId="268"/>
            <ac:cxnSpMk id="11" creationId="{4CBC1FDF-AE13-4731-B38F-2761BDFDBB0E}"/>
          </ac:cxnSpMkLst>
        </pc:cxnChg>
      </pc:sldChg>
      <pc:sldChg chg="addSp delSp modSp add mod replId setBg modClrScheme chgLayout">
        <pc:chgData name="Daoud, Melissa" userId="S::daoudm337@macomb.edu::ef6e0f44-4505-467b-966b-6f9266364e2b" providerId="AD" clId="Web-{61F3CD8B-3920-5294-271A-45FD94705780}" dt="2024-06-18T18:44:35.134" v="69"/>
        <pc:sldMkLst>
          <pc:docMk/>
          <pc:sldMk cId="1253919" sldId="269"/>
        </pc:sldMkLst>
        <pc:spChg chg="del mod ord">
          <ac:chgData name="Daoud, Melissa" userId="S::daoudm337@macomb.edu::ef6e0f44-4505-467b-966b-6f9266364e2b" providerId="AD" clId="Web-{61F3CD8B-3920-5294-271A-45FD94705780}" dt="2024-06-18T18:43:23.071" v="60"/>
          <ac:spMkLst>
            <pc:docMk/>
            <pc:sldMk cId="1253919" sldId="269"/>
            <ac:spMk id="2" creationId="{11D55526-06AB-63FC-A070-AD0647B7C187}"/>
          </ac:spMkLst>
        </pc:spChg>
        <pc:spChg chg="del mod ord">
          <ac:chgData name="Daoud, Melissa" userId="S::daoudm337@macomb.edu::ef6e0f44-4505-467b-966b-6f9266364e2b" providerId="AD" clId="Web-{61F3CD8B-3920-5294-271A-45FD94705780}" dt="2024-06-18T18:42:49.618" v="56"/>
          <ac:spMkLst>
            <pc:docMk/>
            <pc:sldMk cId="1253919" sldId="269"/>
            <ac:spMk id="3" creationId="{F0B4C97E-305E-312B-9F77-38782AC8AFEF}"/>
          </ac:spMkLst>
        </pc:spChg>
        <pc:spChg chg="add del mod ord">
          <ac:chgData name="Daoud, Melissa" userId="S::daoudm337@macomb.edu::ef6e0f44-4505-467b-966b-6f9266364e2b" providerId="AD" clId="Web-{61F3CD8B-3920-5294-271A-45FD94705780}" dt="2024-06-18T18:42:57.681" v="58"/>
          <ac:spMkLst>
            <pc:docMk/>
            <pc:sldMk cId="1253919" sldId="269"/>
            <ac:spMk id="4" creationId="{423B8E1E-ED2F-CD95-E9F0-1F68E34DB124}"/>
          </ac:spMkLst>
        </pc:spChg>
        <pc:spChg chg="add del mod">
          <ac:chgData name="Daoud, Melissa" userId="S::daoudm337@macomb.edu::ef6e0f44-4505-467b-966b-6f9266364e2b" providerId="AD" clId="Web-{61F3CD8B-3920-5294-271A-45FD94705780}" dt="2024-06-18T18:42:51.571" v="57"/>
          <ac:spMkLst>
            <pc:docMk/>
            <pc:sldMk cId="1253919" sldId="269"/>
            <ac:spMk id="6" creationId="{94841648-D118-6967-B6A7-3993F6F04C24}"/>
          </ac:spMkLst>
        </pc:spChg>
        <pc:spChg chg="add del mod">
          <ac:chgData name="Daoud, Melissa" userId="S::daoudm337@macomb.edu::ef6e0f44-4505-467b-966b-6f9266364e2b" providerId="AD" clId="Web-{61F3CD8B-3920-5294-271A-45FD94705780}" dt="2024-06-18T18:43:25.150" v="61"/>
          <ac:spMkLst>
            <pc:docMk/>
            <pc:sldMk cId="1253919" sldId="269"/>
            <ac:spMk id="9" creationId="{957538CA-7FE8-D619-A66B-6748D47F8A20}"/>
          </ac:spMkLst>
        </pc:spChg>
        <pc:spChg chg="add del">
          <ac:chgData name="Daoud, Melissa" userId="S::daoudm337@macomb.edu::ef6e0f44-4505-467b-966b-6f9266364e2b" providerId="AD" clId="Web-{61F3CD8B-3920-5294-271A-45FD94705780}" dt="2024-06-18T18:44:35.134" v="69"/>
          <ac:spMkLst>
            <pc:docMk/>
            <pc:sldMk cId="1253919" sldId="269"/>
            <ac:spMk id="12" creationId="{89E4B0A6-2FF5-451B-95FE-5A5DC1455274}"/>
          </ac:spMkLst>
        </pc:spChg>
        <pc:spChg chg="add del">
          <ac:chgData name="Daoud, Melissa" userId="S::daoudm337@macomb.edu::ef6e0f44-4505-467b-966b-6f9266364e2b" providerId="AD" clId="Web-{61F3CD8B-3920-5294-271A-45FD94705780}" dt="2024-06-18T18:44:35.134" v="68"/>
          <ac:spMkLst>
            <pc:docMk/>
            <pc:sldMk cId="1253919" sldId="269"/>
            <ac:spMk id="37" creationId="{1F4CD6D0-88B6-45F4-AC60-54587D3C92A0}"/>
          </ac:spMkLst>
        </pc:spChg>
        <pc:spChg chg="add del">
          <ac:chgData name="Daoud, Melissa" userId="S::daoudm337@macomb.edu::ef6e0f44-4505-467b-966b-6f9266364e2b" providerId="AD" clId="Web-{61F3CD8B-3920-5294-271A-45FD94705780}" dt="2024-06-18T18:44:35.134" v="68"/>
          <ac:spMkLst>
            <pc:docMk/>
            <pc:sldMk cId="1253919" sldId="269"/>
            <ac:spMk id="39" creationId="{DCFCE6BC-4706-49A2-816A-A44669F98A30}"/>
          </ac:spMkLst>
        </pc:spChg>
        <pc:spChg chg="add">
          <ac:chgData name="Daoud, Melissa" userId="S::daoudm337@macomb.edu::ef6e0f44-4505-467b-966b-6f9266364e2b" providerId="AD" clId="Web-{61F3CD8B-3920-5294-271A-45FD94705780}" dt="2024-06-18T18:44:35.134" v="69"/>
          <ac:spMkLst>
            <pc:docMk/>
            <pc:sldMk cId="1253919" sldId="269"/>
            <ac:spMk id="43" creationId="{1193773F-8E9F-4F3E-A7D2-0EBECA70A527}"/>
          </ac:spMkLst>
        </pc:spChg>
        <pc:grpChg chg="add del">
          <ac:chgData name="Daoud, Melissa" userId="S::daoudm337@macomb.edu::ef6e0f44-4505-467b-966b-6f9266364e2b" providerId="AD" clId="Web-{61F3CD8B-3920-5294-271A-45FD94705780}" dt="2024-06-18T18:44:35.134" v="69"/>
          <ac:grpSpMkLst>
            <pc:docMk/>
            <pc:sldMk cId="1253919" sldId="269"/>
            <ac:grpSpMk id="14" creationId="{0EB96F40-8D8E-485B-AD93-7E2D0EFB7B03}"/>
          </ac:grpSpMkLst>
        </pc:grpChg>
        <pc:grpChg chg="add del">
          <ac:chgData name="Daoud, Melissa" userId="S::daoudm337@macomb.edu::ef6e0f44-4505-467b-966b-6f9266364e2b" providerId="AD" clId="Web-{61F3CD8B-3920-5294-271A-45FD94705780}" dt="2024-06-18T18:44:35.134" v="68"/>
          <ac:grpSpMkLst>
            <pc:docMk/>
            <pc:sldMk cId="1253919" sldId="269"/>
            <ac:grpSpMk id="31" creationId="{9494E066-0146-46E9-BAF1-C33240ABA294}"/>
          </ac:grpSpMkLst>
        </pc:grpChg>
        <pc:picChg chg="add mod ord">
          <ac:chgData name="Daoud, Melissa" userId="S::daoudm337@macomb.edu::ef6e0f44-4505-467b-966b-6f9266364e2b" providerId="AD" clId="Web-{61F3CD8B-3920-5294-271A-45FD94705780}" dt="2024-06-18T18:44:35.134" v="69"/>
          <ac:picMkLst>
            <pc:docMk/>
            <pc:sldMk cId="1253919" sldId="269"/>
            <ac:picMk id="7" creationId="{34993F4D-2212-FF66-019C-210FFE272F07}"/>
          </ac:picMkLst>
        </pc:picChg>
        <pc:cxnChg chg="add del">
          <ac:chgData name="Daoud, Melissa" userId="S::daoudm337@macomb.edu::ef6e0f44-4505-467b-966b-6f9266364e2b" providerId="AD" clId="Web-{61F3CD8B-3920-5294-271A-45FD94705780}" dt="2024-06-18T18:44:35.134" v="68"/>
          <ac:cxnSpMkLst>
            <pc:docMk/>
            <pc:sldMk cId="1253919" sldId="269"/>
            <ac:cxnSpMk id="29" creationId="{AE0C0B2A-3FD1-4235-A16E-0ED1E028A93E}"/>
          </ac:cxnSpMkLst>
        </pc:cxnChg>
        <pc:cxnChg chg="add del">
          <ac:chgData name="Daoud, Melissa" userId="S::daoudm337@macomb.edu::ef6e0f44-4505-467b-966b-6f9266364e2b" providerId="AD" clId="Web-{61F3CD8B-3920-5294-271A-45FD94705780}" dt="2024-06-18T18:44:35.134" v="68"/>
          <ac:cxnSpMkLst>
            <pc:docMk/>
            <pc:sldMk cId="1253919" sldId="269"/>
            <ac:cxnSpMk id="41" creationId="{9E7C23BC-DAA6-40E1-8166-B8C4439D1430}"/>
          </ac:cxnSpMkLst>
        </pc:cxnChg>
      </pc:sldChg>
      <pc:sldChg chg="addSp delSp modSp add del mod ord replId setBg">
        <pc:chgData name="Daoud, Melissa" userId="S::daoudm337@macomb.edu::ef6e0f44-4505-467b-966b-6f9266364e2b" providerId="AD" clId="Web-{61F3CD8B-3920-5294-271A-45FD94705780}" dt="2024-06-18T18:53:27.170" v="261"/>
        <pc:sldMkLst>
          <pc:docMk/>
          <pc:sldMk cId="2959342588" sldId="270"/>
        </pc:sldMkLst>
        <pc:spChg chg="add del mod">
          <ac:chgData name="Daoud, Melissa" userId="S::daoudm337@macomb.edu::ef6e0f44-4505-467b-966b-6f9266364e2b" providerId="AD" clId="Web-{61F3CD8B-3920-5294-271A-45FD94705780}" dt="2024-06-18T18:50:23.324" v="192"/>
          <ac:spMkLst>
            <pc:docMk/>
            <pc:sldMk cId="2959342588" sldId="270"/>
            <ac:spMk id="2" creationId="{11D55526-06AB-63FC-A070-AD0647B7C187}"/>
          </ac:spMkLst>
        </pc:spChg>
        <pc:spChg chg="del mod">
          <ac:chgData name="Daoud, Melissa" userId="S::daoudm337@macomb.edu::ef6e0f44-4505-467b-966b-6f9266364e2b" providerId="AD" clId="Web-{61F3CD8B-3920-5294-271A-45FD94705780}" dt="2024-06-18T18:50:23.324" v="192"/>
          <ac:spMkLst>
            <pc:docMk/>
            <pc:sldMk cId="2959342588" sldId="270"/>
            <ac:spMk id="3" creationId="{F0B4C97E-305E-312B-9F77-38782AC8AFEF}"/>
          </ac:spMkLst>
        </pc:spChg>
        <pc:spChg chg="add">
          <ac:chgData name="Daoud, Melissa" userId="S::daoudm337@macomb.edu::ef6e0f44-4505-467b-966b-6f9266364e2b" providerId="AD" clId="Web-{61F3CD8B-3920-5294-271A-45FD94705780}" dt="2024-06-18T18:50:23.324" v="192"/>
          <ac:spMkLst>
            <pc:docMk/>
            <pc:sldMk cId="2959342588" sldId="270"/>
            <ac:spMk id="9" creationId="{DB66C9CD-6BF4-44CA-8078-0BB819080761}"/>
          </ac:spMkLst>
        </pc:spChg>
        <pc:spChg chg="add">
          <ac:chgData name="Daoud, Melissa" userId="S::daoudm337@macomb.edu::ef6e0f44-4505-467b-966b-6f9266364e2b" providerId="AD" clId="Web-{61F3CD8B-3920-5294-271A-45FD94705780}" dt="2024-06-18T18:50:23.324" v="192"/>
          <ac:spMkLst>
            <pc:docMk/>
            <pc:sldMk cId="2959342588" sldId="270"/>
            <ac:spMk id="11" creationId="{F883A8D1-ED1B-47A1-AA44-289C080EDDB9}"/>
          </ac:spMkLst>
        </pc:spChg>
        <pc:graphicFrameChg chg="add modGraphic">
          <ac:chgData name="Daoud, Melissa" userId="S::daoudm337@macomb.edu::ef6e0f44-4505-467b-966b-6f9266364e2b" providerId="AD" clId="Web-{61F3CD8B-3920-5294-271A-45FD94705780}" dt="2024-06-18T18:51:36.278" v="202" actId="20577"/>
          <ac:graphicFrameMkLst>
            <pc:docMk/>
            <pc:sldMk cId="2959342588" sldId="270"/>
            <ac:graphicFrameMk id="5" creationId="{13C2B99B-CD8A-5365-E599-81075D3F221B}"/>
          </ac:graphicFrameMkLst>
        </pc:graphicFrameChg>
      </pc:sldChg>
      <pc:sldChg chg="addSp delSp modSp add mod ord replId setBg">
        <pc:chgData name="Daoud, Melissa" userId="S::daoudm337@macomb.edu::ef6e0f44-4505-467b-966b-6f9266364e2b" providerId="AD" clId="Web-{61F3CD8B-3920-5294-271A-45FD94705780}" dt="2024-06-18T18:53:41.560" v="263" actId="20577"/>
        <pc:sldMkLst>
          <pc:docMk/>
          <pc:sldMk cId="2284543902" sldId="271"/>
        </pc:sldMkLst>
        <pc:spChg chg="mod">
          <ac:chgData name="Daoud, Melissa" userId="S::daoudm337@macomb.edu::ef6e0f44-4505-467b-966b-6f9266364e2b" providerId="AD" clId="Web-{61F3CD8B-3920-5294-271A-45FD94705780}" dt="2024-06-18T18:53:41.560" v="263" actId="20577"/>
          <ac:spMkLst>
            <pc:docMk/>
            <pc:sldMk cId="2284543902" sldId="271"/>
            <ac:spMk id="2" creationId="{11D55526-06AB-63FC-A070-AD0647B7C187}"/>
          </ac:spMkLst>
        </pc:spChg>
        <pc:spChg chg="del mod">
          <ac:chgData name="Daoud, Melissa" userId="S::daoudm337@macomb.edu::ef6e0f44-4505-467b-966b-6f9266364e2b" providerId="AD" clId="Web-{61F3CD8B-3920-5294-271A-45FD94705780}" dt="2024-06-18T18:53:20.638" v="260"/>
          <ac:spMkLst>
            <pc:docMk/>
            <pc:sldMk cId="2284543902" sldId="271"/>
            <ac:spMk id="3" creationId="{F0B4C97E-305E-312B-9F77-38782AC8AFEF}"/>
          </ac:spMkLst>
        </pc:spChg>
        <pc:spChg chg="add">
          <ac:chgData name="Daoud, Melissa" userId="S::daoudm337@macomb.edu::ef6e0f44-4505-467b-966b-6f9266364e2b" providerId="AD" clId="Web-{61F3CD8B-3920-5294-271A-45FD94705780}" dt="2024-06-18T18:53:20.638" v="260"/>
          <ac:spMkLst>
            <pc:docMk/>
            <pc:sldMk cId="2284543902" sldId="271"/>
            <ac:spMk id="9" creationId="{DB66C9CD-6BF4-44CA-8078-0BB819080761}"/>
          </ac:spMkLst>
        </pc:spChg>
        <pc:spChg chg="add">
          <ac:chgData name="Daoud, Melissa" userId="S::daoudm337@macomb.edu::ef6e0f44-4505-467b-966b-6f9266364e2b" providerId="AD" clId="Web-{61F3CD8B-3920-5294-271A-45FD94705780}" dt="2024-06-18T18:53:20.638" v="260"/>
          <ac:spMkLst>
            <pc:docMk/>
            <pc:sldMk cId="2284543902" sldId="271"/>
            <ac:spMk id="11" creationId="{F883A8D1-ED1B-47A1-AA44-289C080EDDB9}"/>
          </ac:spMkLst>
        </pc:spChg>
        <pc:graphicFrameChg chg="add">
          <ac:chgData name="Daoud, Melissa" userId="S::daoudm337@macomb.edu::ef6e0f44-4505-467b-966b-6f9266364e2b" providerId="AD" clId="Web-{61F3CD8B-3920-5294-271A-45FD94705780}" dt="2024-06-18T18:53:20.638" v="260"/>
          <ac:graphicFrameMkLst>
            <pc:docMk/>
            <pc:sldMk cId="2284543902" sldId="271"/>
            <ac:graphicFrameMk id="5" creationId="{A3F67FAD-EB7C-9DBC-FFA4-B0C8D3007FC9}"/>
          </ac:graphicFrameMkLst>
        </pc:graphicFrameChg>
      </pc:sldChg>
      <pc:sldChg chg="addSp delSp modSp new del mod setBg">
        <pc:chgData name="Daoud, Melissa" userId="S::daoudm337@macomb.edu::ef6e0f44-4505-467b-966b-6f9266364e2b" providerId="AD" clId="Web-{61F3CD8B-3920-5294-271A-45FD94705780}" dt="2024-06-18T18:58:36.375" v="277"/>
        <pc:sldMkLst>
          <pc:docMk/>
          <pc:sldMk cId="2371979312" sldId="272"/>
        </pc:sldMkLst>
        <pc:spChg chg="del">
          <ac:chgData name="Daoud, Melissa" userId="S::daoudm337@macomb.edu::ef6e0f44-4505-467b-966b-6f9266364e2b" providerId="AD" clId="Web-{61F3CD8B-3920-5294-271A-45FD94705780}" dt="2024-06-18T18:55:03.639" v="265"/>
          <ac:spMkLst>
            <pc:docMk/>
            <pc:sldMk cId="2371979312" sldId="272"/>
            <ac:spMk id="2" creationId="{11FC2C4C-20A9-2D91-1ECA-6F16AEBB6247}"/>
          </ac:spMkLst>
        </pc:spChg>
        <pc:spChg chg="del">
          <ac:chgData name="Daoud, Melissa" userId="S::daoudm337@macomb.edu::ef6e0f44-4505-467b-966b-6f9266364e2b" providerId="AD" clId="Web-{61F3CD8B-3920-5294-271A-45FD94705780}" dt="2024-06-18T18:55:07.280" v="266"/>
          <ac:spMkLst>
            <pc:docMk/>
            <pc:sldMk cId="2371979312" sldId="272"/>
            <ac:spMk id="3" creationId="{C0F0E8FA-01BF-D90E-4EA7-5EC3BB6E4188}"/>
          </ac:spMkLst>
        </pc:spChg>
        <pc:spChg chg="add">
          <ac:chgData name="Daoud, Melissa" userId="S::daoudm337@macomb.edu::ef6e0f44-4505-467b-966b-6f9266364e2b" providerId="AD" clId="Web-{61F3CD8B-3920-5294-271A-45FD94705780}" dt="2024-06-18T18:56:03.311" v="267"/>
          <ac:spMkLst>
            <pc:docMk/>
            <pc:sldMk cId="2371979312" sldId="272"/>
            <ac:spMk id="17" creationId="{D3F13AAF-525E-4953-A67E-7B34FDB4D899}"/>
          </ac:spMkLst>
        </pc:spChg>
        <pc:grpChg chg="add">
          <ac:chgData name="Daoud, Melissa" userId="S::daoudm337@macomb.edu::ef6e0f44-4505-467b-966b-6f9266364e2b" providerId="AD" clId="Web-{61F3CD8B-3920-5294-271A-45FD94705780}" dt="2024-06-18T18:56:03.311" v="267"/>
          <ac:grpSpMkLst>
            <pc:docMk/>
            <pc:sldMk cId="2371979312" sldId="272"/>
            <ac:grpSpMk id="11" creationId="{9494E066-0146-46E9-BAF1-C33240ABA294}"/>
          </ac:grpSpMkLst>
        </pc:grpChg>
        <pc:picChg chg="add mod ord">
          <ac:chgData name="Daoud, Melissa" userId="S::daoudm337@macomb.edu::ef6e0f44-4505-467b-966b-6f9266364e2b" providerId="AD" clId="Web-{61F3CD8B-3920-5294-271A-45FD94705780}" dt="2024-06-18T18:56:03.311" v="267"/>
          <ac:picMkLst>
            <pc:docMk/>
            <pc:sldMk cId="2371979312" sldId="272"/>
            <ac:picMk id="4" creationId="{39A9FA1F-58BC-3759-B51E-AAF64EF54EA3}"/>
          </ac:picMkLst>
        </pc:picChg>
        <pc:cxnChg chg="add">
          <ac:chgData name="Daoud, Melissa" userId="S::daoudm337@macomb.edu::ef6e0f44-4505-467b-966b-6f9266364e2b" providerId="AD" clId="Web-{61F3CD8B-3920-5294-271A-45FD94705780}" dt="2024-06-18T18:56:03.311" v="267"/>
          <ac:cxnSpMkLst>
            <pc:docMk/>
            <pc:sldMk cId="2371979312" sldId="272"/>
            <ac:cxnSpMk id="9" creationId="{AE0C0B2A-3FD1-4235-A16E-0ED1E028A93E}"/>
          </ac:cxnSpMkLst>
        </pc:cxnChg>
        <pc:cxnChg chg="add">
          <ac:chgData name="Daoud, Melissa" userId="S::daoudm337@macomb.edu::ef6e0f44-4505-467b-966b-6f9266364e2b" providerId="AD" clId="Web-{61F3CD8B-3920-5294-271A-45FD94705780}" dt="2024-06-18T18:56:03.311" v="267"/>
          <ac:cxnSpMkLst>
            <pc:docMk/>
            <pc:sldMk cId="2371979312" sldId="272"/>
            <ac:cxnSpMk id="19" creationId="{32E97E5C-7A5F-424E-AAE4-654396E90799}"/>
          </ac:cxnSpMkLst>
        </pc:cxnChg>
      </pc:sldChg>
      <pc:sldChg chg="addSp delSp modSp new mod setBg">
        <pc:chgData name="Daoud, Melissa" userId="S::daoudm337@macomb.edu::ef6e0f44-4505-467b-966b-6f9266364e2b" providerId="AD" clId="Web-{61F3CD8B-3920-5294-271A-45FD94705780}" dt="2024-06-18T19:12:10.225" v="384" actId="14100"/>
        <pc:sldMkLst>
          <pc:docMk/>
          <pc:sldMk cId="1649673524" sldId="273"/>
        </pc:sldMkLst>
        <pc:spChg chg="add del">
          <ac:chgData name="Daoud, Melissa" userId="S::daoudm337@macomb.edu::ef6e0f44-4505-467b-966b-6f9266364e2b" providerId="AD" clId="Web-{61F3CD8B-3920-5294-271A-45FD94705780}" dt="2024-06-18T18:57:52.562" v="274"/>
          <ac:spMkLst>
            <pc:docMk/>
            <pc:sldMk cId="1649673524" sldId="273"/>
            <ac:spMk id="2" creationId="{391BC403-FF14-BE93-FC78-FDDB9DE71DFC}"/>
          </ac:spMkLst>
        </pc:spChg>
        <pc:spChg chg="del">
          <ac:chgData name="Daoud, Melissa" userId="S::daoudm337@macomb.edu::ef6e0f44-4505-467b-966b-6f9266364e2b" providerId="AD" clId="Web-{61F3CD8B-3920-5294-271A-45FD94705780}" dt="2024-06-18T18:56:32.812" v="269"/>
          <ac:spMkLst>
            <pc:docMk/>
            <pc:sldMk cId="1649673524" sldId="273"/>
            <ac:spMk id="3" creationId="{58B9541E-6DEA-8BFF-6230-1C1333E0FF74}"/>
          </ac:spMkLst>
        </pc:spChg>
        <pc:spChg chg="del">
          <ac:chgData name="Daoud, Melissa" userId="S::daoudm337@macomb.edu::ef6e0f44-4505-467b-966b-6f9266364e2b" providerId="AD" clId="Web-{61F3CD8B-3920-5294-271A-45FD94705780}" dt="2024-06-18T18:56:59.827" v="270"/>
          <ac:spMkLst>
            <pc:docMk/>
            <pc:sldMk cId="1649673524" sldId="273"/>
            <ac:spMk id="4" creationId="{E0EF6C0E-759E-B16D-9050-510DB6A67099}"/>
          </ac:spMkLst>
        </pc:spChg>
        <pc:spChg chg="add del mod">
          <ac:chgData name="Daoud, Melissa" userId="S::daoudm337@macomb.edu::ef6e0f44-4505-467b-966b-6f9266364e2b" providerId="AD" clId="Web-{61F3CD8B-3920-5294-271A-45FD94705780}" dt="2024-06-18T18:57:52.562" v="274"/>
          <ac:spMkLst>
            <pc:docMk/>
            <pc:sldMk cId="1649673524" sldId="273"/>
            <ac:spMk id="8" creationId="{79958C35-F4F1-65A6-C168-70D9BDD0B72D}"/>
          </ac:spMkLst>
        </pc:spChg>
        <pc:spChg chg="add del">
          <ac:chgData name="Daoud, Melissa" userId="S::daoudm337@macomb.edu::ef6e0f44-4505-467b-966b-6f9266364e2b" providerId="AD" clId="Web-{61F3CD8B-3920-5294-271A-45FD94705780}" dt="2024-06-18T18:57:52.562" v="273"/>
          <ac:spMkLst>
            <pc:docMk/>
            <pc:sldMk cId="1649673524" sldId="273"/>
            <ac:spMk id="13" creationId="{2C627EC6-61A4-4CA2-925A-D9C31421C43E}"/>
          </ac:spMkLst>
        </pc:spChg>
        <pc:spChg chg="add">
          <ac:chgData name="Daoud, Melissa" userId="S::daoudm337@macomb.edu::ef6e0f44-4505-467b-966b-6f9266364e2b" providerId="AD" clId="Web-{61F3CD8B-3920-5294-271A-45FD94705780}" dt="2024-06-18T18:57:52.562" v="274"/>
          <ac:spMkLst>
            <pc:docMk/>
            <pc:sldMk cId="1649673524" sldId="273"/>
            <ac:spMk id="15" creationId="{11D6B34F-7BF9-4DD7-81F6-50B3C232316C}"/>
          </ac:spMkLst>
        </pc:spChg>
        <pc:picChg chg="add del mod ord">
          <ac:chgData name="Daoud, Melissa" userId="S::daoudm337@macomb.edu::ef6e0f44-4505-467b-966b-6f9266364e2b" providerId="AD" clId="Web-{61F3CD8B-3920-5294-271A-45FD94705780}" dt="2024-06-18T18:57:28.499" v="271"/>
          <ac:picMkLst>
            <pc:docMk/>
            <pc:sldMk cId="1649673524" sldId="273"/>
            <ac:picMk id="5" creationId="{C3A38A84-23D6-8A80-9BEF-22300AC8B120}"/>
          </ac:picMkLst>
        </pc:picChg>
        <pc:picChg chg="add mod ord">
          <ac:chgData name="Daoud, Melissa" userId="S::daoudm337@macomb.edu::ef6e0f44-4505-467b-966b-6f9266364e2b" providerId="AD" clId="Web-{61F3CD8B-3920-5294-271A-45FD94705780}" dt="2024-06-18T19:12:10.225" v="384" actId="14100"/>
          <ac:picMkLst>
            <pc:docMk/>
            <pc:sldMk cId="1649673524" sldId="273"/>
            <ac:picMk id="6" creationId="{C6D59056-2CED-CA7B-6935-4649334D8027}"/>
          </ac:picMkLst>
        </pc:picChg>
      </pc:sldChg>
      <pc:sldChg chg="addSp delSp modSp add mod replId setBg">
        <pc:chgData name="Daoud, Melissa" userId="S::daoudm337@macomb.edu::ef6e0f44-4505-467b-966b-6f9266364e2b" providerId="AD" clId="Web-{61F3CD8B-3920-5294-271A-45FD94705780}" dt="2024-06-18T19:18:58.009" v="399" actId="20577"/>
        <pc:sldMkLst>
          <pc:docMk/>
          <pc:sldMk cId="1520430227" sldId="274"/>
        </pc:sldMkLst>
        <pc:spChg chg="mod">
          <ac:chgData name="Daoud, Melissa" userId="S::daoudm337@macomb.edu::ef6e0f44-4505-467b-966b-6f9266364e2b" providerId="AD" clId="Web-{61F3CD8B-3920-5294-271A-45FD94705780}" dt="2024-06-18T19:18:36.040" v="396" actId="1076"/>
          <ac:spMkLst>
            <pc:docMk/>
            <pc:sldMk cId="1520430227" sldId="274"/>
            <ac:spMk id="2" creationId="{59F1CC7F-612F-62E9-3FD5-1F2BF7EAE958}"/>
          </ac:spMkLst>
        </pc:spChg>
        <pc:spChg chg="add del mod">
          <ac:chgData name="Daoud, Melissa" userId="S::daoudm337@macomb.edu::ef6e0f44-4505-467b-966b-6f9266364e2b" providerId="AD" clId="Web-{61F3CD8B-3920-5294-271A-45FD94705780}" dt="2024-06-18T19:17:46.243" v="389"/>
          <ac:spMkLst>
            <pc:docMk/>
            <pc:sldMk cId="1520430227" sldId="274"/>
            <ac:spMk id="3" creationId="{AAE1CF6B-54D5-E943-52B4-A4755C4934D8}"/>
          </ac:spMkLst>
        </pc:spChg>
        <pc:spChg chg="add del">
          <ac:chgData name="Daoud, Melissa" userId="S::daoudm337@macomb.edu::ef6e0f44-4505-467b-966b-6f9266364e2b" providerId="AD" clId="Web-{61F3CD8B-3920-5294-271A-45FD94705780}" dt="2024-06-18T19:17:38.180" v="386"/>
          <ac:spMkLst>
            <pc:docMk/>
            <pc:sldMk cId="1520430227" sldId="274"/>
            <ac:spMk id="9" creationId="{C279C8A1-C4E4-4DE9-934E-91221AC99393}"/>
          </ac:spMkLst>
        </pc:spChg>
        <pc:spChg chg="add del">
          <ac:chgData name="Daoud, Melissa" userId="S::daoudm337@macomb.edu::ef6e0f44-4505-467b-966b-6f9266364e2b" providerId="AD" clId="Web-{61F3CD8B-3920-5294-271A-45FD94705780}" dt="2024-06-18T19:17:46.227" v="388"/>
          <ac:spMkLst>
            <pc:docMk/>
            <pc:sldMk cId="1520430227" sldId="274"/>
            <ac:spMk id="13" creationId="{EEE96A74-B62B-4642-AB22-7776A5F48CE7}"/>
          </ac:spMkLst>
        </pc:spChg>
        <pc:spChg chg="add del">
          <ac:chgData name="Daoud, Melissa" userId="S::daoudm337@macomb.edu::ef6e0f44-4505-467b-966b-6f9266364e2b" providerId="AD" clId="Web-{61F3CD8B-3920-5294-271A-45FD94705780}" dt="2024-06-18T19:18:12.337" v="391"/>
          <ac:spMkLst>
            <pc:docMk/>
            <pc:sldMk cId="1520430227" sldId="274"/>
            <ac:spMk id="17" creationId="{3268346D-5E77-4906-AC8D-57FB88F111CD}"/>
          </ac:spMkLst>
        </pc:spChg>
        <pc:spChg chg="add mod">
          <ac:chgData name="Daoud, Melissa" userId="S::daoudm337@macomb.edu::ef6e0f44-4505-467b-966b-6f9266364e2b" providerId="AD" clId="Web-{61F3CD8B-3920-5294-271A-45FD94705780}" dt="2024-06-18T19:18:58.009" v="399" actId="20577"/>
          <ac:spMkLst>
            <pc:docMk/>
            <pc:sldMk cId="1520430227" sldId="274"/>
            <ac:spMk id="20" creationId="{AAE1CF6B-54D5-E943-52B4-A4755C4934D8}"/>
          </ac:spMkLst>
        </pc:spChg>
        <pc:spChg chg="add">
          <ac:chgData name="Daoud, Melissa" userId="S::daoudm337@macomb.edu::ef6e0f44-4505-467b-966b-6f9266364e2b" providerId="AD" clId="Web-{61F3CD8B-3920-5294-271A-45FD94705780}" dt="2024-06-18T19:18:12.337" v="391"/>
          <ac:spMkLst>
            <pc:docMk/>
            <pc:sldMk cId="1520430227" sldId="274"/>
            <ac:spMk id="25" creationId="{DB66C9CD-6BF4-44CA-8078-0BB819080761}"/>
          </ac:spMkLst>
        </pc:spChg>
        <pc:graphicFrameChg chg="add del">
          <ac:chgData name="Daoud, Melissa" userId="S::daoudm337@macomb.edu::ef6e0f44-4505-467b-966b-6f9266364e2b" providerId="AD" clId="Web-{61F3CD8B-3920-5294-271A-45FD94705780}" dt="2024-06-18T19:17:46.227" v="388"/>
          <ac:graphicFrameMkLst>
            <pc:docMk/>
            <pc:sldMk cId="1520430227" sldId="274"/>
            <ac:graphicFrameMk id="15" creationId="{61D247B4-B4B1-ABF7-8C21-ABF798B84A22}"/>
          </ac:graphicFrameMkLst>
        </pc:graphicFrameChg>
        <pc:picChg chg="add del">
          <ac:chgData name="Daoud, Melissa" userId="S::daoudm337@macomb.edu::ef6e0f44-4505-467b-966b-6f9266364e2b" providerId="AD" clId="Web-{61F3CD8B-3920-5294-271A-45FD94705780}" dt="2024-06-18T19:17:38.180" v="386"/>
          <ac:picMkLst>
            <pc:docMk/>
            <pc:sldMk cId="1520430227" sldId="274"/>
            <ac:picMk id="5" creationId="{B602522C-BF05-33B6-B774-DA73A9D2C97A}"/>
          </ac:picMkLst>
        </pc:picChg>
        <pc:picChg chg="add mod ord">
          <ac:chgData name="Daoud, Melissa" userId="S::daoudm337@macomb.edu::ef6e0f44-4505-467b-966b-6f9266364e2b" providerId="AD" clId="Web-{61F3CD8B-3920-5294-271A-45FD94705780}" dt="2024-06-18T19:18:12.337" v="391"/>
          <ac:picMkLst>
            <pc:docMk/>
            <pc:sldMk cId="1520430227" sldId="274"/>
            <ac:picMk id="18" creationId="{4AF46904-CFE2-3751-8506-B09B690405F3}"/>
          </ac:picMkLst>
        </pc:picChg>
        <pc:cxnChg chg="add del">
          <ac:chgData name="Daoud, Melissa" userId="S::daoudm337@macomb.edu::ef6e0f44-4505-467b-966b-6f9266364e2b" providerId="AD" clId="Web-{61F3CD8B-3920-5294-271A-45FD94705780}" dt="2024-06-18T19:17:38.180" v="386"/>
          <ac:cxnSpMkLst>
            <pc:docMk/>
            <pc:sldMk cId="1520430227" sldId="274"/>
            <ac:cxnSpMk id="11" creationId="{26C7ED5D-77C4-4564-8B1A-E55609CF44C4}"/>
          </ac:cxnSpMkLst>
        </pc:cxnChg>
        <pc:cxnChg chg="add del">
          <ac:chgData name="Daoud, Melissa" userId="S::daoudm337@macomb.edu::ef6e0f44-4505-467b-966b-6f9266364e2b" providerId="AD" clId="Web-{61F3CD8B-3920-5294-271A-45FD94705780}" dt="2024-06-18T19:17:46.227" v="388"/>
          <ac:cxnSpMkLst>
            <pc:docMk/>
            <pc:sldMk cId="1520430227" sldId="274"/>
            <ac:cxnSpMk id="14" creationId="{3A513CAD-9784-4D35-BAF9-1F7DDD697BDB}"/>
          </ac:cxnSpMkLst>
        </pc:cxnChg>
        <pc:cxnChg chg="add del">
          <ac:chgData name="Daoud, Melissa" userId="S::daoudm337@macomb.edu::ef6e0f44-4505-467b-966b-6f9266364e2b" providerId="AD" clId="Web-{61F3CD8B-3920-5294-271A-45FD94705780}" dt="2024-06-18T19:18:12.337" v="391"/>
          <ac:cxnSpMkLst>
            <pc:docMk/>
            <pc:sldMk cId="1520430227" sldId="274"/>
            <ac:cxnSpMk id="19" creationId="{4CBC1FDF-AE13-4731-B38F-2761BDFDBB0E}"/>
          </ac:cxnSpMkLst>
        </pc:cxnChg>
        <pc:cxnChg chg="add">
          <ac:chgData name="Daoud, Melissa" userId="S::daoudm337@macomb.edu::ef6e0f44-4505-467b-966b-6f9266364e2b" providerId="AD" clId="Web-{61F3CD8B-3920-5294-271A-45FD94705780}" dt="2024-06-18T19:18:12.337" v="391"/>
          <ac:cxnSpMkLst>
            <pc:docMk/>
            <pc:sldMk cId="1520430227" sldId="274"/>
            <ac:cxnSpMk id="27" creationId="{CC9CF63D-A2A3-4ECF-BC53-4B0D56918FB4}"/>
          </ac:cxnSpMkLst>
        </pc:cxnChg>
      </pc:sldChg>
      <pc:sldChg chg="addSp delSp modSp new ord">
        <pc:chgData name="Daoud, Melissa" userId="S::daoudm337@macomb.edu::ef6e0f44-4505-467b-966b-6f9266364e2b" providerId="AD" clId="Web-{61F3CD8B-3920-5294-271A-45FD94705780}" dt="2024-06-18T19:07:26.613" v="368" actId="1076"/>
        <pc:sldMkLst>
          <pc:docMk/>
          <pc:sldMk cId="2229503255" sldId="275"/>
        </pc:sldMkLst>
        <pc:spChg chg="add del mod">
          <ac:chgData name="Daoud, Melissa" userId="S::daoudm337@macomb.edu::ef6e0f44-4505-467b-966b-6f9266364e2b" providerId="AD" clId="Web-{61F3CD8B-3920-5294-271A-45FD94705780}" dt="2024-06-18T19:04:54.643" v="345"/>
          <ac:spMkLst>
            <pc:docMk/>
            <pc:sldMk cId="2229503255" sldId="275"/>
            <ac:spMk id="2" creationId="{FD8D9F54-CB9A-E19B-04B1-21C702673AC8}"/>
          </ac:spMkLst>
        </pc:spChg>
        <pc:spChg chg="add mod">
          <ac:chgData name="Daoud, Melissa" userId="S::daoudm337@macomb.edu::ef6e0f44-4505-467b-966b-6f9266364e2b" providerId="AD" clId="Web-{61F3CD8B-3920-5294-271A-45FD94705780}" dt="2024-06-18T19:07:26.613" v="368" actId="1076"/>
          <ac:spMkLst>
            <pc:docMk/>
            <pc:sldMk cId="2229503255" sldId="275"/>
            <ac:spMk id="3" creationId="{DB3C6EE9-7BC0-765A-0B89-60321837F46E}"/>
          </ac:spMkLst>
        </pc:spChg>
        <pc:spChg chg="add mod">
          <ac:chgData name="Daoud, Melissa" userId="S::daoudm337@macomb.edu::ef6e0f44-4505-467b-966b-6f9266364e2b" providerId="AD" clId="Web-{61F3CD8B-3920-5294-271A-45FD94705780}" dt="2024-06-18T19:07:12.348" v="365" actId="1076"/>
          <ac:spMkLst>
            <pc:docMk/>
            <pc:sldMk cId="2229503255" sldId="275"/>
            <ac:spMk id="6" creationId="{D9DCD7ED-2178-7B76-FBC3-343287AC775D}"/>
          </ac:spMkLst>
        </pc:spChg>
        <pc:picChg chg="add">
          <ac:chgData name="Daoud, Melissa" userId="S::daoudm337@macomb.edu::ef6e0f44-4505-467b-966b-6f9266364e2b" providerId="AD" clId="Web-{61F3CD8B-3920-5294-271A-45FD94705780}" dt="2024-06-18T19:04:18.393" v="336"/>
          <ac:picMkLst>
            <pc:docMk/>
            <pc:sldMk cId="2229503255" sldId="275"/>
            <ac:picMk id="5" creationId="{70CEC6D6-DD03-3D08-C188-433040B27609}"/>
          </ac:picMkLst>
        </pc:pic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5B12A53-AE59-4900-B2A1-03BB13F4DEB0}"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AAD85BEC-4E75-499B-AB2B-A58FE6FFD295}">
      <dgm:prSet/>
      <dgm:spPr/>
      <dgm:t>
        <a:bodyPr/>
        <a:lstStyle/>
        <a:p>
          <a:r>
            <a:rPr lang="en-US" b="1"/>
            <a:t>Where have you seen AI being used?</a:t>
          </a:r>
          <a:endParaRPr lang="en-US"/>
        </a:p>
      </dgm:t>
    </dgm:pt>
    <dgm:pt modelId="{6B35DB13-7AED-4659-8EA2-F4406FE38382}" type="parTrans" cxnId="{9278E9BD-D80E-4F2F-8500-9939E346582F}">
      <dgm:prSet/>
      <dgm:spPr/>
      <dgm:t>
        <a:bodyPr/>
        <a:lstStyle/>
        <a:p>
          <a:endParaRPr lang="en-US"/>
        </a:p>
      </dgm:t>
    </dgm:pt>
    <dgm:pt modelId="{087674FE-8A50-4FFA-B230-C43C12DD821B}" type="sibTrans" cxnId="{9278E9BD-D80E-4F2F-8500-9939E346582F}">
      <dgm:prSet/>
      <dgm:spPr/>
      <dgm:t>
        <a:bodyPr/>
        <a:lstStyle/>
        <a:p>
          <a:endParaRPr lang="en-US"/>
        </a:p>
      </dgm:t>
    </dgm:pt>
    <dgm:pt modelId="{3E5BBE36-BDBC-4203-9B53-372BE09074A9}">
      <dgm:prSet/>
      <dgm:spPr/>
      <dgm:t>
        <a:bodyPr/>
        <a:lstStyle/>
        <a:p>
          <a:r>
            <a:rPr lang="en-US" b="1"/>
            <a:t>How do you use AI in your daily life?</a:t>
          </a:r>
          <a:endParaRPr lang="en-US"/>
        </a:p>
      </dgm:t>
    </dgm:pt>
    <dgm:pt modelId="{277FA527-26FE-404C-81A7-8715BFE2850D}" type="parTrans" cxnId="{F2568C96-2B43-4569-A6E3-7584D1FEE2EA}">
      <dgm:prSet/>
      <dgm:spPr/>
      <dgm:t>
        <a:bodyPr/>
        <a:lstStyle/>
        <a:p>
          <a:endParaRPr lang="en-US"/>
        </a:p>
      </dgm:t>
    </dgm:pt>
    <dgm:pt modelId="{7C4CD975-337B-4642-AE86-C9FFF61AA1C2}" type="sibTrans" cxnId="{F2568C96-2B43-4569-A6E3-7584D1FEE2EA}">
      <dgm:prSet/>
      <dgm:spPr/>
      <dgm:t>
        <a:bodyPr/>
        <a:lstStyle/>
        <a:p>
          <a:endParaRPr lang="en-US"/>
        </a:p>
      </dgm:t>
    </dgm:pt>
    <dgm:pt modelId="{CB60C3F5-2C70-4235-9915-2D3A378DCB37}">
      <dgm:prSet/>
      <dgm:spPr/>
      <dgm:t>
        <a:bodyPr/>
        <a:lstStyle/>
        <a:p>
          <a:r>
            <a:rPr lang="en-US" b="1"/>
            <a:t>What do you think the future with AI looks like?</a:t>
          </a:r>
          <a:endParaRPr lang="en-US"/>
        </a:p>
      </dgm:t>
    </dgm:pt>
    <dgm:pt modelId="{F21C77A7-0596-4DA9-A847-9A6D09B8C608}" type="parTrans" cxnId="{528799ED-581B-4A1A-A4F0-63E93FCFF3FE}">
      <dgm:prSet/>
      <dgm:spPr/>
      <dgm:t>
        <a:bodyPr/>
        <a:lstStyle/>
        <a:p>
          <a:endParaRPr lang="en-US"/>
        </a:p>
      </dgm:t>
    </dgm:pt>
    <dgm:pt modelId="{123724FC-3667-4056-BF22-3CEE0FA6C882}" type="sibTrans" cxnId="{528799ED-581B-4A1A-A4F0-63E93FCFF3FE}">
      <dgm:prSet/>
      <dgm:spPr/>
      <dgm:t>
        <a:bodyPr/>
        <a:lstStyle/>
        <a:p>
          <a:endParaRPr lang="en-US"/>
        </a:p>
      </dgm:t>
    </dgm:pt>
    <dgm:pt modelId="{203DDA9E-2B5F-4B65-BD3E-E2906232DE97}" type="pres">
      <dgm:prSet presAssocID="{A5B12A53-AE59-4900-B2A1-03BB13F4DEB0}" presName="root" presStyleCnt="0">
        <dgm:presLayoutVars>
          <dgm:dir/>
          <dgm:resizeHandles val="exact"/>
        </dgm:presLayoutVars>
      </dgm:prSet>
      <dgm:spPr/>
    </dgm:pt>
    <dgm:pt modelId="{F390BC73-23C1-47A7-9734-7B0F831A82AD}" type="pres">
      <dgm:prSet presAssocID="{A5B12A53-AE59-4900-B2A1-03BB13F4DEB0}" presName="container" presStyleCnt="0">
        <dgm:presLayoutVars>
          <dgm:dir/>
          <dgm:resizeHandles val="exact"/>
        </dgm:presLayoutVars>
      </dgm:prSet>
      <dgm:spPr/>
    </dgm:pt>
    <dgm:pt modelId="{BE74C88C-769C-4129-B8B3-4C64B15F8084}" type="pres">
      <dgm:prSet presAssocID="{AAD85BEC-4E75-499B-AB2B-A58FE6FFD295}" presName="compNode" presStyleCnt="0"/>
      <dgm:spPr/>
    </dgm:pt>
    <dgm:pt modelId="{8ABA9E7C-068A-4A2D-B78F-D6682ECB99E4}" type="pres">
      <dgm:prSet presAssocID="{AAD85BEC-4E75-499B-AB2B-A58FE6FFD295}" presName="iconBgRect" presStyleLbl="bgShp" presStyleIdx="0" presStyleCnt="3"/>
      <dgm:spPr/>
    </dgm:pt>
    <dgm:pt modelId="{9E5EB79A-C436-42B7-B1DA-7E3C6B5E9850}" type="pres">
      <dgm:prSet presAssocID="{AAD85BEC-4E75-499B-AB2B-A58FE6FFD29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obot"/>
        </a:ext>
      </dgm:extLst>
    </dgm:pt>
    <dgm:pt modelId="{004C68D7-5B6B-4606-8C91-34193489B3D3}" type="pres">
      <dgm:prSet presAssocID="{AAD85BEC-4E75-499B-AB2B-A58FE6FFD295}" presName="spaceRect" presStyleCnt="0"/>
      <dgm:spPr/>
    </dgm:pt>
    <dgm:pt modelId="{887EE40E-AFB2-473E-A3E2-41AA5DB9E94E}" type="pres">
      <dgm:prSet presAssocID="{AAD85BEC-4E75-499B-AB2B-A58FE6FFD295}" presName="textRect" presStyleLbl="revTx" presStyleIdx="0" presStyleCnt="3">
        <dgm:presLayoutVars>
          <dgm:chMax val="1"/>
          <dgm:chPref val="1"/>
        </dgm:presLayoutVars>
      </dgm:prSet>
      <dgm:spPr/>
    </dgm:pt>
    <dgm:pt modelId="{100A59A7-49EC-437C-A734-44930F2DCDE7}" type="pres">
      <dgm:prSet presAssocID="{087674FE-8A50-4FFA-B230-C43C12DD821B}" presName="sibTrans" presStyleLbl="sibTrans2D1" presStyleIdx="0" presStyleCnt="0"/>
      <dgm:spPr/>
    </dgm:pt>
    <dgm:pt modelId="{9FD707DA-A036-4BAA-9FF6-774968F7BD5B}" type="pres">
      <dgm:prSet presAssocID="{3E5BBE36-BDBC-4203-9B53-372BE09074A9}" presName="compNode" presStyleCnt="0"/>
      <dgm:spPr/>
    </dgm:pt>
    <dgm:pt modelId="{F1A71C57-8BBD-43A6-BC3B-AA2F48D26FDA}" type="pres">
      <dgm:prSet presAssocID="{3E5BBE36-BDBC-4203-9B53-372BE09074A9}" presName="iconBgRect" presStyleLbl="bgShp" presStyleIdx="1" presStyleCnt="3"/>
      <dgm:spPr/>
    </dgm:pt>
    <dgm:pt modelId="{6E4B8B87-B72E-46BE-A822-914A670BFB62}" type="pres">
      <dgm:prSet presAssocID="{3E5BBE36-BDBC-4203-9B53-372BE09074A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914EC802-2C98-4FCB-93C2-45CC55D2B50F}" type="pres">
      <dgm:prSet presAssocID="{3E5BBE36-BDBC-4203-9B53-372BE09074A9}" presName="spaceRect" presStyleCnt="0"/>
      <dgm:spPr/>
    </dgm:pt>
    <dgm:pt modelId="{7A49CC8E-B865-4858-B9C6-0C2BEF5D289A}" type="pres">
      <dgm:prSet presAssocID="{3E5BBE36-BDBC-4203-9B53-372BE09074A9}" presName="textRect" presStyleLbl="revTx" presStyleIdx="1" presStyleCnt="3">
        <dgm:presLayoutVars>
          <dgm:chMax val="1"/>
          <dgm:chPref val="1"/>
        </dgm:presLayoutVars>
      </dgm:prSet>
      <dgm:spPr/>
    </dgm:pt>
    <dgm:pt modelId="{CBA617AE-E001-4683-93F4-E2F0446884EA}" type="pres">
      <dgm:prSet presAssocID="{7C4CD975-337B-4642-AE86-C9FFF61AA1C2}" presName="sibTrans" presStyleLbl="sibTrans2D1" presStyleIdx="0" presStyleCnt="0"/>
      <dgm:spPr/>
    </dgm:pt>
    <dgm:pt modelId="{D68842AF-56C4-47A4-AE5F-F5A129F2DB6E}" type="pres">
      <dgm:prSet presAssocID="{CB60C3F5-2C70-4235-9915-2D3A378DCB37}" presName="compNode" presStyleCnt="0"/>
      <dgm:spPr/>
    </dgm:pt>
    <dgm:pt modelId="{C4584E14-544C-41EF-B54C-70D7E249C2EE}" type="pres">
      <dgm:prSet presAssocID="{CB60C3F5-2C70-4235-9915-2D3A378DCB37}" presName="iconBgRect" presStyleLbl="bgShp" presStyleIdx="2" presStyleCnt="3"/>
      <dgm:spPr/>
    </dgm:pt>
    <dgm:pt modelId="{2CE54841-2D97-42FC-B482-5B255CB56E9E}" type="pres">
      <dgm:prSet presAssocID="{CB60C3F5-2C70-4235-9915-2D3A378DCB3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erson with Idea"/>
        </a:ext>
      </dgm:extLst>
    </dgm:pt>
    <dgm:pt modelId="{399B48AE-48BE-4C1A-B2FA-80E1B1265D84}" type="pres">
      <dgm:prSet presAssocID="{CB60C3F5-2C70-4235-9915-2D3A378DCB37}" presName="spaceRect" presStyleCnt="0"/>
      <dgm:spPr/>
    </dgm:pt>
    <dgm:pt modelId="{E813FABE-12E9-4369-869A-EBBF0F61B72C}" type="pres">
      <dgm:prSet presAssocID="{CB60C3F5-2C70-4235-9915-2D3A378DCB37}" presName="textRect" presStyleLbl="revTx" presStyleIdx="2" presStyleCnt="3">
        <dgm:presLayoutVars>
          <dgm:chMax val="1"/>
          <dgm:chPref val="1"/>
        </dgm:presLayoutVars>
      </dgm:prSet>
      <dgm:spPr/>
    </dgm:pt>
  </dgm:ptLst>
  <dgm:cxnLst>
    <dgm:cxn modelId="{A069963A-73D2-4904-AE2A-5DA9406C8720}" type="presOf" srcId="{087674FE-8A50-4FFA-B230-C43C12DD821B}" destId="{100A59A7-49EC-437C-A734-44930F2DCDE7}" srcOrd="0" destOrd="0" presId="urn:microsoft.com/office/officeart/2018/2/layout/IconCircleList"/>
    <dgm:cxn modelId="{CF532B49-D05A-4D88-8916-1018146A5C14}" type="presOf" srcId="{AAD85BEC-4E75-499B-AB2B-A58FE6FFD295}" destId="{887EE40E-AFB2-473E-A3E2-41AA5DB9E94E}" srcOrd="0" destOrd="0" presId="urn:microsoft.com/office/officeart/2018/2/layout/IconCircleList"/>
    <dgm:cxn modelId="{83744175-232F-46E8-BC33-BE0CCDB29BC7}" type="presOf" srcId="{3E5BBE36-BDBC-4203-9B53-372BE09074A9}" destId="{7A49CC8E-B865-4858-B9C6-0C2BEF5D289A}" srcOrd="0" destOrd="0" presId="urn:microsoft.com/office/officeart/2018/2/layout/IconCircleList"/>
    <dgm:cxn modelId="{F2568C96-2B43-4569-A6E3-7584D1FEE2EA}" srcId="{A5B12A53-AE59-4900-B2A1-03BB13F4DEB0}" destId="{3E5BBE36-BDBC-4203-9B53-372BE09074A9}" srcOrd="1" destOrd="0" parTransId="{277FA527-26FE-404C-81A7-8715BFE2850D}" sibTransId="{7C4CD975-337B-4642-AE86-C9FFF61AA1C2}"/>
    <dgm:cxn modelId="{A0340D99-ED65-4228-831C-D6A0B10B72DA}" type="presOf" srcId="{A5B12A53-AE59-4900-B2A1-03BB13F4DEB0}" destId="{203DDA9E-2B5F-4B65-BD3E-E2906232DE97}" srcOrd="0" destOrd="0" presId="urn:microsoft.com/office/officeart/2018/2/layout/IconCircleList"/>
    <dgm:cxn modelId="{C70277A6-5A1F-4845-B4E4-0976C42CE980}" type="presOf" srcId="{7C4CD975-337B-4642-AE86-C9FFF61AA1C2}" destId="{CBA617AE-E001-4683-93F4-E2F0446884EA}" srcOrd="0" destOrd="0" presId="urn:microsoft.com/office/officeart/2018/2/layout/IconCircleList"/>
    <dgm:cxn modelId="{9278E9BD-D80E-4F2F-8500-9939E346582F}" srcId="{A5B12A53-AE59-4900-B2A1-03BB13F4DEB0}" destId="{AAD85BEC-4E75-499B-AB2B-A58FE6FFD295}" srcOrd="0" destOrd="0" parTransId="{6B35DB13-7AED-4659-8EA2-F4406FE38382}" sibTransId="{087674FE-8A50-4FFA-B230-C43C12DD821B}"/>
    <dgm:cxn modelId="{528799ED-581B-4A1A-A4F0-63E93FCFF3FE}" srcId="{A5B12A53-AE59-4900-B2A1-03BB13F4DEB0}" destId="{CB60C3F5-2C70-4235-9915-2D3A378DCB37}" srcOrd="2" destOrd="0" parTransId="{F21C77A7-0596-4DA9-A847-9A6D09B8C608}" sibTransId="{123724FC-3667-4056-BF22-3CEE0FA6C882}"/>
    <dgm:cxn modelId="{191D68FA-AA9A-41BA-8FB5-3BC6C78331A6}" type="presOf" srcId="{CB60C3F5-2C70-4235-9915-2D3A378DCB37}" destId="{E813FABE-12E9-4369-869A-EBBF0F61B72C}" srcOrd="0" destOrd="0" presId="urn:microsoft.com/office/officeart/2018/2/layout/IconCircleList"/>
    <dgm:cxn modelId="{99BE7FAE-6408-4C56-8480-9F50B77AC7D7}" type="presParOf" srcId="{203DDA9E-2B5F-4B65-BD3E-E2906232DE97}" destId="{F390BC73-23C1-47A7-9734-7B0F831A82AD}" srcOrd="0" destOrd="0" presId="urn:microsoft.com/office/officeart/2018/2/layout/IconCircleList"/>
    <dgm:cxn modelId="{02BDDEB8-99F7-48A1-85D1-5E9A2092A711}" type="presParOf" srcId="{F390BC73-23C1-47A7-9734-7B0F831A82AD}" destId="{BE74C88C-769C-4129-B8B3-4C64B15F8084}" srcOrd="0" destOrd="0" presId="urn:microsoft.com/office/officeart/2018/2/layout/IconCircleList"/>
    <dgm:cxn modelId="{7E87BDB3-D271-4FA5-88EB-19AB4AE019FB}" type="presParOf" srcId="{BE74C88C-769C-4129-B8B3-4C64B15F8084}" destId="{8ABA9E7C-068A-4A2D-B78F-D6682ECB99E4}" srcOrd="0" destOrd="0" presId="urn:microsoft.com/office/officeart/2018/2/layout/IconCircleList"/>
    <dgm:cxn modelId="{39B7AF94-4558-4898-8468-186CF8A6B1CF}" type="presParOf" srcId="{BE74C88C-769C-4129-B8B3-4C64B15F8084}" destId="{9E5EB79A-C436-42B7-B1DA-7E3C6B5E9850}" srcOrd="1" destOrd="0" presId="urn:microsoft.com/office/officeart/2018/2/layout/IconCircleList"/>
    <dgm:cxn modelId="{5C6CEAAE-27B6-4A99-B416-CECFDA9537BF}" type="presParOf" srcId="{BE74C88C-769C-4129-B8B3-4C64B15F8084}" destId="{004C68D7-5B6B-4606-8C91-34193489B3D3}" srcOrd="2" destOrd="0" presId="urn:microsoft.com/office/officeart/2018/2/layout/IconCircleList"/>
    <dgm:cxn modelId="{1A23A75D-E208-474D-A440-47E879C99A35}" type="presParOf" srcId="{BE74C88C-769C-4129-B8B3-4C64B15F8084}" destId="{887EE40E-AFB2-473E-A3E2-41AA5DB9E94E}" srcOrd="3" destOrd="0" presId="urn:microsoft.com/office/officeart/2018/2/layout/IconCircleList"/>
    <dgm:cxn modelId="{08B22404-064B-431D-9F18-A2205EDBB267}" type="presParOf" srcId="{F390BC73-23C1-47A7-9734-7B0F831A82AD}" destId="{100A59A7-49EC-437C-A734-44930F2DCDE7}" srcOrd="1" destOrd="0" presId="urn:microsoft.com/office/officeart/2018/2/layout/IconCircleList"/>
    <dgm:cxn modelId="{91458930-8AF3-4628-A708-D5C35C950133}" type="presParOf" srcId="{F390BC73-23C1-47A7-9734-7B0F831A82AD}" destId="{9FD707DA-A036-4BAA-9FF6-774968F7BD5B}" srcOrd="2" destOrd="0" presId="urn:microsoft.com/office/officeart/2018/2/layout/IconCircleList"/>
    <dgm:cxn modelId="{F56CBAEB-DCB7-4496-8976-B922F0E5BD85}" type="presParOf" srcId="{9FD707DA-A036-4BAA-9FF6-774968F7BD5B}" destId="{F1A71C57-8BBD-43A6-BC3B-AA2F48D26FDA}" srcOrd="0" destOrd="0" presId="urn:microsoft.com/office/officeart/2018/2/layout/IconCircleList"/>
    <dgm:cxn modelId="{48DB906E-2039-4341-AB8F-57D8FDDF10FB}" type="presParOf" srcId="{9FD707DA-A036-4BAA-9FF6-774968F7BD5B}" destId="{6E4B8B87-B72E-46BE-A822-914A670BFB62}" srcOrd="1" destOrd="0" presId="urn:microsoft.com/office/officeart/2018/2/layout/IconCircleList"/>
    <dgm:cxn modelId="{533B34D8-C932-49C8-95FD-43E287BF87E3}" type="presParOf" srcId="{9FD707DA-A036-4BAA-9FF6-774968F7BD5B}" destId="{914EC802-2C98-4FCB-93C2-45CC55D2B50F}" srcOrd="2" destOrd="0" presId="urn:microsoft.com/office/officeart/2018/2/layout/IconCircleList"/>
    <dgm:cxn modelId="{1C0395EB-47D5-44E0-9921-37F796BF778B}" type="presParOf" srcId="{9FD707DA-A036-4BAA-9FF6-774968F7BD5B}" destId="{7A49CC8E-B865-4858-B9C6-0C2BEF5D289A}" srcOrd="3" destOrd="0" presId="urn:microsoft.com/office/officeart/2018/2/layout/IconCircleList"/>
    <dgm:cxn modelId="{404AD2D4-1AE6-4EB7-9A4A-C91F65122E54}" type="presParOf" srcId="{F390BC73-23C1-47A7-9734-7B0F831A82AD}" destId="{CBA617AE-E001-4683-93F4-E2F0446884EA}" srcOrd="3" destOrd="0" presId="urn:microsoft.com/office/officeart/2018/2/layout/IconCircleList"/>
    <dgm:cxn modelId="{2DB183D9-7CA2-428B-B155-5DC4A14CA90F}" type="presParOf" srcId="{F390BC73-23C1-47A7-9734-7B0F831A82AD}" destId="{D68842AF-56C4-47A4-AE5F-F5A129F2DB6E}" srcOrd="4" destOrd="0" presId="urn:microsoft.com/office/officeart/2018/2/layout/IconCircleList"/>
    <dgm:cxn modelId="{2FD7E899-464B-45A9-8566-0C642A496350}" type="presParOf" srcId="{D68842AF-56C4-47A4-AE5F-F5A129F2DB6E}" destId="{C4584E14-544C-41EF-B54C-70D7E249C2EE}" srcOrd="0" destOrd="0" presId="urn:microsoft.com/office/officeart/2018/2/layout/IconCircleList"/>
    <dgm:cxn modelId="{099D6571-5586-426D-A0D0-863AC58C48E8}" type="presParOf" srcId="{D68842AF-56C4-47A4-AE5F-F5A129F2DB6E}" destId="{2CE54841-2D97-42FC-B482-5B255CB56E9E}" srcOrd="1" destOrd="0" presId="urn:microsoft.com/office/officeart/2018/2/layout/IconCircleList"/>
    <dgm:cxn modelId="{4E919A61-B2F3-481C-B25F-499F90E19359}" type="presParOf" srcId="{D68842AF-56C4-47A4-AE5F-F5A129F2DB6E}" destId="{399B48AE-48BE-4C1A-B2FA-80E1B1265D84}" srcOrd="2" destOrd="0" presId="urn:microsoft.com/office/officeart/2018/2/layout/IconCircleList"/>
    <dgm:cxn modelId="{C037B7FF-AD2A-47ED-9AA8-7BCD6316DB79}" type="presParOf" srcId="{D68842AF-56C4-47A4-AE5F-F5A129F2DB6E}" destId="{E813FABE-12E9-4369-869A-EBBF0F61B72C}"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BA9E7C-068A-4A2D-B78F-D6682ECB99E4}">
      <dsp:nvSpPr>
        <dsp:cNvPr id="0" name=""/>
        <dsp:cNvSpPr/>
      </dsp:nvSpPr>
      <dsp:spPr>
        <a:xfrm>
          <a:off x="259721" y="1277039"/>
          <a:ext cx="918038" cy="918038"/>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E5EB79A-C436-42B7-B1DA-7E3C6B5E9850}">
      <dsp:nvSpPr>
        <dsp:cNvPr id="0" name=""/>
        <dsp:cNvSpPr/>
      </dsp:nvSpPr>
      <dsp:spPr>
        <a:xfrm>
          <a:off x="452509" y="1469827"/>
          <a:ext cx="532462" cy="5324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87EE40E-AFB2-473E-A3E2-41AA5DB9E94E}">
      <dsp:nvSpPr>
        <dsp:cNvPr id="0" name=""/>
        <dsp:cNvSpPr/>
      </dsp:nvSpPr>
      <dsp:spPr>
        <a:xfrm>
          <a:off x="1374482" y="1277039"/>
          <a:ext cx="2163948" cy="9180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90000"/>
            </a:lnSpc>
            <a:spcBef>
              <a:spcPct val="0"/>
            </a:spcBef>
            <a:spcAft>
              <a:spcPct val="35000"/>
            </a:spcAft>
            <a:buNone/>
          </a:pPr>
          <a:r>
            <a:rPr lang="en-US" sz="1900" b="1" kern="1200"/>
            <a:t>Where have you seen AI being used?</a:t>
          </a:r>
          <a:endParaRPr lang="en-US" sz="1900" kern="1200"/>
        </a:p>
      </dsp:txBody>
      <dsp:txXfrm>
        <a:off x="1374482" y="1277039"/>
        <a:ext cx="2163948" cy="918038"/>
      </dsp:txXfrm>
    </dsp:sp>
    <dsp:sp modelId="{F1A71C57-8BBD-43A6-BC3B-AA2F48D26FDA}">
      <dsp:nvSpPr>
        <dsp:cNvPr id="0" name=""/>
        <dsp:cNvSpPr/>
      </dsp:nvSpPr>
      <dsp:spPr>
        <a:xfrm>
          <a:off x="3915482" y="1277039"/>
          <a:ext cx="918038" cy="918038"/>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E4B8B87-B72E-46BE-A822-914A670BFB62}">
      <dsp:nvSpPr>
        <dsp:cNvPr id="0" name=""/>
        <dsp:cNvSpPr/>
      </dsp:nvSpPr>
      <dsp:spPr>
        <a:xfrm>
          <a:off x="4108270" y="1469827"/>
          <a:ext cx="532462" cy="5324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A49CC8E-B865-4858-B9C6-0C2BEF5D289A}">
      <dsp:nvSpPr>
        <dsp:cNvPr id="0" name=""/>
        <dsp:cNvSpPr/>
      </dsp:nvSpPr>
      <dsp:spPr>
        <a:xfrm>
          <a:off x="5030243" y="1277039"/>
          <a:ext cx="2163948" cy="9180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90000"/>
            </a:lnSpc>
            <a:spcBef>
              <a:spcPct val="0"/>
            </a:spcBef>
            <a:spcAft>
              <a:spcPct val="35000"/>
            </a:spcAft>
            <a:buNone/>
          </a:pPr>
          <a:r>
            <a:rPr lang="en-US" sz="1900" b="1" kern="1200"/>
            <a:t>How do you use AI in your daily life?</a:t>
          </a:r>
          <a:endParaRPr lang="en-US" sz="1900" kern="1200"/>
        </a:p>
      </dsp:txBody>
      <dsp:txXfrm>
        <a:off x="5030243" y="1277039"/>
        <a:ext cx="2163948" cy="918038"/>
      </dsp:txXfrm>
    </dsp:sp>
    <dsp:sp modelId="{C4584E14-544C-41EF-B54C-70D7E249C2EE}">
      <dsp:nvSpPr>
        <dsp:cNvPr id="0" name=""/>
        <dsp:cNvSpPr/>
      </dsp:nvSpPr>
      <dsp:spPr>
        <a:xfrm>
          <a:off x="7571243" y="1277039"/>
          <a:ext cx="918038" cy="918038"/>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CE54841-2D97-42FC-B482-5B255CB56E9E}">
      <dsp:nvSpPr>
        <dsp:cNvPr id="0" name=""/>
        <dsp:cNvSpPr/>
      </dsp:nvSpPr>
      <dsp:spPr>
        <a:xfrm>
          <a:off x="7764031" y="1469827"/>
          <a:ext cx="532462" cy="53246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813FABE-12E9-4369-869A-EBBF0F61B72C}">
      <dsp:nvSpPr>
        <dsp:cNvPr id="0" name=""/>
        <dsp:cNvSpPr/>
      </dsp:nvSpPr>
      <dsp:spPr>
        <a:xfrm>
          <a:off x="8686004" y="1277039"/>
          <a:ext cx="2163948" cy="9180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90000"/>
            </a:lnSpc>
            <a:spcBef>
              <a:spcPct val="0"/>
            </a:spcBef>
            <a:spcAft>
              <a:spcPct val="35000"/>
            </a:spcAft>
            <a:buNone/>
          </a:pPr>
          <a:r>
            <a:rPr lang="en-US" sz="1900" b="1" kern="1200"/>
            <a:t>What do you think the future with AI looks like?</a:t>
          </a:r>
          <a:endParaRPr lang="en-US" sz="1900" kern="1200"/>
        </a:p>
      </dsp:txBody>
      <dsp:txXfrm>
        <a:off x="8686004" y="1277039"/>
        <a:ext cx="2163948" cy="918038"/>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AE34A9-3D25-45EA-A43A-CBC90379D075}" type="datetimeFigureOut">
              <a:t>6/20/2024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2BA8C7-B48D-4639-B728-20F9D6A49721}" type="slidenum">
              <a:t>‹#›</a:t>
            </a:fld>
            <a:endParaRPr lang="en-US"/>
          </a:p>
        </p:txBody>
      </p:sp>
    </p:spTree>
    <p:extLst>
      <p:ext uri="{BB962C8B-B14F-4D97-AF65-F5344CB8AC3E}">
        <p14:creationId xmlns:p14="http://schemas.microsoft.com/office/powerpoint/2010/main" val="24547760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Designed by Melissa Daoud and Devendra Ranjan for the Makerspace Career Academy.</a:t>
            </a:r>
          </a:p>
        </p:txBody>
      </p:sp>
      <p:sp>
        <p:nvSpPr>
          <p:cNvPr id="4" name="Slide Number Placeholder 3"/>
          <p:cNvSpPr>
            <a:spLocks noGrp="1"/>
          </p:cNvSpPr>
          <p:nvPr>
            <p:ph type="sldNum" sz="quarter" idx="5"/>
          </p:nvPr>
        </p:nvSpPr>
        <p:spPr/>
        <p:txBody>
          <a:bodyPr/>
          <a:lstStyle/>
          <a:p>
            <a:fld id="{4E2BA8C7-B48D-4639-B728-20F9D6A49721}" type="slidenum">
              <a:rPr lang="en-US"/>
              <a:t>1</a:t>
            </a:fld>
            <a:endParaRPr lang="en-US"/>
          </a:p>
        </p:txBody>
      </p:sp>
    </p:spTree>
    <p:extLst>
      <p:ext uri="{BB962C8B-B14F-4D97-AF65-F5344CB8AC3E}">
        <p14:creationId xmlns:p14="http://schemas.microsoft.com/office/powerpoint/2010/main" val="23751772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cs typeface="Calibri"/>
              </a:rPr>
              <a:t>Machine learning:</a:t>
            </a:r>
            <a:r>
              <a:rPr lang="en-US">
                <a:cs typeface="Calibri"/>
              </a:rPr>
              <a:t> This type of learning provides machines the ability to learn from past experiences (i.e. via data) which allows for better pattern recognition and predictions with minimal human intervention (spiceworks.com). </a:t>
            </a:r>
          </a:p>
          <a:p>
            <a:endParaRPr lang="en-US" dirty="0">
              <a:cs typeface="Calibri"/>
            </a:endParaRPr>
          </a:p>
          <a:p>
            <a:r>
              <a:rPr lang="en-US" b="1" dirty="0">
                <a:cs typeface="Calibri"/>
              </a:rPr>
              <a:t>Neural networks: </a:t>
            </a:r>
            <a:r>
              <a:rPr lang="en-US">
                <a:cs typeface="Calibri"/>
              </a:rPr>
              <a:t>A method used to teach computers to process data in a way that is similar to the human brain (aws.amazon.com).</a:t>
            </a:r>
            <a:endParaRPr lang="en-US" dirty="0">
              <a:cs typeface="Calibri"/>
            </a:endParaRPr>
          </a:p>
          <a:p>
            <a:endParaRPr lang="en-US" dirty="0">
              <a:cs typeface="Calibri"/>
            </a:endParaRPr>
          </a:p>
          <a:p>
            <a:r>
              <a:rPr lang="en-US" b="1" dirty="0">
                <a:cs typeface="Calibri"/>
              </a:rPr>
              <a:t>Natural language processing: </a:t>
            </a:r>
            <a:r>
              <a:rPr lang="en-US">
                <a:cs typeface="Calibri"/>
              </a:rPr>
              <a:t>A branch of artificial intelligence that enables computers to comprehend, generate, and manipulate human language (oracle.com).</a:t>
            </a:r>
            <a:endParaRPr lang="en-US" dirty="0">
              <a:cs typeface="Calibri"/>
            </a:endParaRPr>
          </a:p>
        </p:txBody>
      </p:sp>
      <p:sp>
        <p:nvSpPr>
          <p:cNvPr id="4" name="Slide Number Placeholder 3"/>
          <p:cNvSpPr>
            <a:spLocks noGrp="1"/>
          </p:cNvSpPr>
          <p:nvPr>
            <p:ph type="sldNum" sz="quarter" idx="5"/>
          </p:nvPr>
        </p:nvSpPr>
        <p:spPr/>
        <p:txBody>
          <a:bodyPr/>
          <a:lstStyle/>
          <a:p>
            <a:fld id="{4E2BA8C7-B48D-4639-B728-20F9D6A49721}" type="slidenum">
              <a:t>2</a:t>
            </a:fld>
            <a:endParaRPr lang="en-US"/>
          </a:p>
        </p:txBody>
      </p:sp>
    </p:spTree>
    <p:extLst>
      <p:ext uri="{BB962C8B-B14F-4D97-AF65-F5344CB8AC3E}">
        <p14:creationId xmlns:p14="http://schemas.microsoft.com/office/powerpoint/2010/main" val="7722868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cs typeface="Calibri"/>
              </a:rPr>
              <a:t>Machine learning:</a:t>
            </a:r>
            <a:r>
              <a:rPr lang="en-US">
                <a:cs typeface="Calibri"/>
              </a:rPr>
              <a:t> This type of learning provides machines the ability to learn from past experiences (i.e. via data) which allows for better pattern recognition and predictions with minimal human intervention (spiceworks.com). </a:t>
            </a:r>
          </a:p>
          <a:p>
            <a:endParaRPr lang="en-US" dirty="0">
              <a:cs typeface="Calibri"/>
            </a:endParaRPr>
          </a:p>
          <a:p>
            <a:r>
              <a:rPr lang="en-US" b="1" dirty="0">
                <a:cs typeface="Calibri"/>
              </a:rPr>
              <a:t>Neural networks: </a:t>
            </a:r>
            <a:r>
              <a:rPr lang="en-US">
                <a:cs typeface="Calibri"/>
              </a:rPr>
              <a:t>A method used to teach computers to process data in a way that is similar to the human brain (aws.amazon.com).</a:t>
            </a:r>
            <a:endParaRPr lang="en-US" dirty="0">
              <a:cs typeface="Calibri"/>
            </a:endParaRPr>
          </a:p>
          <a:p>
            <a:endParaRPr lang="en-US" dirty="0">
              <a:cs typeface="Calibri"/>
            </a:endParaRPr>
          </a:p>
          <a:p>
            <a:r>
              <a:rPr lang="en-US" b="1" dirty="0">
                <a:cs typeface="Calibri"/>
              </a:rPr>
              <a:t>Natural language processing: </a:t>
            </a:r>
            <a:r>
              <a:rPr lang="en-US">
                <a:cs typeface="Calibri"/>
              </a:rPr>
              <a:t>A branch of artificial intelligence that enables computers to comprehend, generate, and manipulate human language (oracle.com).</a:t>
            </a:r>
            <a:endParaRPr lang="en-US" dirty="0">
              <a:cs typeface="Calibri"/>
            </a:endParaRPr>
          </a:p>
        </p:txBody>
      </p:sp>
      <p:sp>
        <p:nvSpPr>
          <p:cNvPr id="4" name="Slide Number Placeholder 3"/>
          <p:cNvSpPr>
            <a:spLocks noGrp="1"/>
          </p:cNvSpPr>
          <p:nvPr>
            <p:ph type="sldNum" sz="quarter" idx="5"/>
          </p:nvPr>
        </p:nvSpPr>
        <p:spPr/>
        <p:txBody>
          <a:bodyPr/>
          <a:lstStyle/>
          <a:p>
            <a:fld id="{4E2BA8C7-B48D-4639-B728-20F9D6A49721}" type="slidenum">
              <a:t>3</a:t>
            </a:fld>
            <a:endParaRPr lang="en-US"/>
          </a:p>
        </p:txBody>
      </p:sp>
    </p:spTree>
    <p:extLst>
      <p:ext uri="{BB962C8B-B14F-4D97-AF65-F5344CB8AC3E}">
        <p14:creationId xmlns:p14="http://schemas.microsoft.com/office/powerpoint/2010/main" val="8285135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cs typeface="Calibri"/>
              </a:rPr>
              <a:t>Machine learning:</a:t>
            </a:r>
            <a:r>
              <a:rPr lang="en-US">
                <a:cs typeface="Calibri"/>
              </a:rPr>
              <a:t> This type of learning provides machines the ability to learn from past experiences (i.e. via data) which allows for better pattern recognition and predictions with minimal human intervention (spiceworks.com). </a:t>
            </a:r>
          </a:p>
          <a:p>
            <a:endParaRPr lang="en-US" dirty="0">
              <a:cs typeface="Calibri"/>
            </a:endParaRPr>
          </a:p>
          <a:p>
            <a:r>
              <a:rPr lang="en-US" b="1" dirty="0">
                <a:cs typeface="Calibri"/>
              </a:rPr>
              <a:t>Neural networks: </a:t>
            </a:r>
            <a:r>
              <a:rPr lang="en-US">
                <a:cs typeface="Calibri"/>
              </a:rPr>
              <a:t>A method used to teach computers to process data in a way that is similar to the human brain (aws.amazon.com).</a:t>
            </a:r>
            <a:endParaRPr lang="en-US" dirty="0">
              <a:cs typeface="Calibri"/>
            </a:endParaRPr>
          </a:p>
          <a:p>
            <a:endParaRPr lang="en-US" dirty="0">
              <a:cs typeface="Calibri"/>
            </a:endParaRPr>
          </a:p>
          <a:p>
            <a:r>
              <a:rPr lang="en-US" b="1" dirty="0">
                <a:cs typeface="Calibri"/>
              </a:rPr>
              <a:t>Natural language processing: </a:t>
            </a:r>
            <a:r>
              <a:rPr lang="en-US">
                <a:cs typeface="Calibri"/>
              </a:rPr>
              <a:t>A branch of artificial intelligence that enables computers to comprehend, generate, and manipulate human language (oracle.com).</a:t>
            </a:r>
            <a:endParaRPr lang="en-US" dirty="0">
              <a:cs typeface="Calibri"/>
            </a:endParaRPr>
          </a:p>
        </p:txBody>
      </p:sp>
      <p:sp>
        <p:nvSpPr>
          <p:cNvPr id="4" name="Slide Number Placeholder 3"/>
          <p:cNvSpPr>
            <a:spLocks noGrp="1"/>
          </p:cNvSpPr>
          <p:nvPr>
            <p:ph type="sldNum" sz="quarter" idx="5"/>
          </p:nvPr>
        </p:nvSpPr>
        <p:spPr/>
        <p:txBody>
          <a:bodyPr/>
          <a:lstStyle/>
          <a:p>
            <a:fld id="{4E2BA8C7-B48D-4639-B728-20F9D6A49721}" type="slidenum">
              <a:t>4</a:t>
            </a:fld>
            <a:endParaRPr lang="en-US"/>
          </a:p>
        </p:txBody>
      </p:sp>
    </p:spTree>
    <p:extLst>
      <p:ext uri="{BB962C8B-B14F-4D97-AF65-F5344CB8AC3E}">
        <p14:creationId xmlns:p14="http://schemas.microsoft.com/office/powerpoint/2010/main" val="10762271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cs typeface="Calibri"/>
              </a:rPr>
              <a:t>Machine learning:</a:t>
            </a:r>
            <a:r>
              <a:rPr lang="en-US">
                <a:cs typeface="Calibri"/>
              </a:rPr>
              <a:t> This type of learning provides machines the ability to learn from past experiences (i.e. via data) which allows for better pattern recognition and predictions with minimal human intervention (spiceworks.com). </a:t>
            </a:r>
          </a:p>
          <a:p>
            <a:endParaRPr lang="en-US" dirty="0">
              <a:cs typeface="Calibri"/>
            </a:endParaRPr>
          </a:p>
          <a:p>
            <a:r>
              <a:rPr lang="en-US" b="1" dirty="0">
                <a:cs typeface="Calibri"/>
              </a:rPr>
              <a:t>Neural networks: </a:t>
            </a:r>
            <a:r>
              <a:rPr lang="en-US">
                <a:cs typeface="Calibri"/>
              </a:rPr>
              <a:t>A method used to teach computers to process data in a way that is similar to the human brain (aws.amazon.com).</a:t>
            </a:r>
            <a:endParaRPr lang="en-US" dirty="0">
              <a:cs typeface="Calibri"/>
            </a:endParaRPr>
          </a:p>
          <a:p>
            <a:endParaRPr lang="en-US" dirty="0">
              <a:cs typeface="Calibri"/>
            </a:endParaRPr>
          </a:p>
          <a:p>
            <a:r>
              <a:rPr lang="en-US" b="1" dirty="0">
                <a:cs typeface="Calibri"/>
              </a:rPr>
              <a:t>Natural language processing: </a:t>
            </a:r>
            <a:r>
              <a:rPr lang="en-US">
                <a:cs typeface="Calibri"/>
              </a:rPr>
              <a:t>A branch of artificial intelligence that enables computers to comprehend, generate, and manipulate human language (oracle.com).</a:t>
            </a:r>
            <a:endParaRPr lang="en-US" dirty="0">
              <a:cs typeface="Calibri"/>
            </a:endParaRPr>
          </a:p>
        </p:txBody>
      </p:sp>
      <p:sp>
        <p:nvSpPr>
          <p:cNvPr id="4" name="Slide Number Placeholder 3"/>
          <p:cNvSpPr>
            <a:spLocks noGrp="1"/>
          </p:cNvSpPr>
          <p:nvPr>
            <p:ph type="sldNum" sz="quarter" idx="5"/>
          </p:nvPr>
        </p:nvSpPr>
        <p:spPr/>
        <p:txBody>
          <a:bodyPr/>
          <a:lstStyle/>
          <a:p>
            <a:fld id="{4E2BA8C7-B48D-4639-B728-20F9D6A49721}" type="slidenum">
              <a:t>5</a:t>
            </a:fld>
            <a:endParaRPr lang="en-US"/>
          </a:p>
        </p:txBody>
      </p:sp>
    </p:spTree>
    <p:extLst>
      <p:ext uri="{BB962C8B-B14F-4D97-AF65-F5344CB8AC3E}">
        <p14:creationId xmlns:p14="http://schemas.microsoft.com/office/powerpoint/2010/main" val="26845609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A1826-1B3E-4E2E-8D6C-93BCEAA3D6C6}"/>
              </a:ext>
            </a:extLst>
          </p:cNvPr>
          <p:cNvSpPr>
            <a:spLocks noGrp="1"/>
          </p:cNvSpPr>
          <p:nvPr>
            <p:ph type="ctrTitle"/>
          </p:nvPr>
        </p:nvSpPr>
        <p:spPr>
          <a:xfrm>
            <a:off x="2107200" y="1096965"/>
            <a:ext cx="7977600" cy="2085696"/>
          </a:xfrm>
        </p:spPr>
        <p:txBody>
          <a:bodyPr anchor="b">
            <a:norm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AB5F0CE-1714-4650-9690-5676C06349A0}"/>
              </a:ext>
            </a:extLst>
          </p:cNvPr>
          <p:cNvSpPr>
            <a:spLocks noGrp="1"/>
          </p:cNvSpPr>
          <p:nvPr>
            <p:ph type="subTitle" idx="1"/>
          </p:nvPr>
        </p:nvSpPr>
        <p:spPr>
          <a:xfrm>
            <a:off x="3216000" y="3945771"/>
            <a:ext cx="5760000" cy="1832730"/>
          </a:xfrm>
        </p:spPr>
        <p:txBody>
          <a:bodyPr>
            <a:normAutofit/>
          </a:bodyPr>
          <a:lstStyle>
            <a:lvl1pPr marL="0" indent="0" algn="ctr">
              <a:lnSpc>
                <a:spcPct val="125000"/>
              </a:lnSpc>
              <a:buNone/>
              <a:defRPr sz="2400" i="0" spc="5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FD0CA85-BF38-4762-934C-D00F2047C2D1}"/>
              </a:ext>
            </a:extLst>
          </p:cNvPr>
          <p:cNvSpPr>
            <a:spLocks noGrp="1"/>
          </p:cNvSpPr>
          <p:nvPr>
            <p:ph type="dt" sz="half" idx="10"/>
          </p:nvPr>
        </p:nvSpPr>
        <p:spPr/>
        <p:txBody>
          <a:bodyPr/>
          <a:lstStyle/>
          <a:p>
            <a:fld id="{4EC743F4-8769-40B4-85DF-6CB8DE9F66AA}" type="datetimeFigureOut">
              <a:rPr lang="en-US" smtClean="0"/>
              <a:t>6/20/2024</a:t>
            </a:fld>
            <a:endParaRPr lang="en-US"/>
          </a:p>
        </p:txBody>
      </p:sp>
      <p:sp>
        <p:nvSpPr>
          <p:cNvPr id="5" name="Footer Placeholder 4">
            <a:extLst>
              <a:ext uri="{FF2B5EF4-FFF2-40B4-BE49-F238E27FC236}">
                <a16:creationId xmlns:a16="http://schemas.microsoft.com/office/drawing/2014/main" id="{649CA3C9-6579-49D9-A5FD-20231FB4B3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9B94FE-6287-4D49-B0E5-FE9A9BA75A0C}"/>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7" name="Straight Connector 6">
            <a:extLst>
              <a:ext uri="{FF2B5EF4-FFF2-40B4-BE49-F238E27FC236}">
                <a16:creationId xmlns:a16="http://schemas.microsoft.com/office/drawing/2014/main" id="{AE0C0B2A-3FD1-4235-A16E-0ED1E028A93E}"/>
              </a:ext>
            </a:extLst>
          </p:cNvPr>
          <p:cNvCxnSpPr>
            <a:cxnSpLocks/>
          </p:cNvCxnSpPr>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9494E066-0146-46E9-BAF1-C33240ABA294}"/>
              </a:ext>
            </a:extLst>
          </p:cNvPr>
          <p:cNvGrpSpPr/>
          <p:nvPr/>
        </p:nvGrpSpPr>
        <p:grpSpPr>
          <a:xfrm rot="2700000">
            <a:off x="10127693" y="4178240"/>
            <a:ext cx="633413" cy="1862138"/>
            <a:chOff x="5959192" y="333389"/>
            <a:chExt cx="633413" cy="1862138"/>
          </a:xfrm>
        </p:grpSpPr>
        <p:grpSp>
          <p:nvGrpSpPr>
            <p:cNvPr id="9" name="Group 8">
              <a:extLst>
                <a:ext uri="{FF2B5EF4-FFF2-40B4-BE49-F238E27FC236}">
                  <a16:creationId xmlns:a16="http://schemas.microsoft.com/office/drawing/2014/main" id="{B02BD80B-C499-4DAC-9580-575B04F8658F}"/>
                </a:ext>
              </a:extLst>
            </p:cNvPr>
            <p:cNvGrpSpPr/>
            <p:nvPr/>
          </p:nvGrpSpPr>
          <p:grpSpPr>
            <a:xfrm>
              <a:off x="5959192" y="333389"/>
              <a:ext cx="633413" cy="1419225"/>
              <a:chOff x="5959192" y="333389"/>
              <a:chExt cx="633413" cy="1419225"/>
            </a:xfrm>
          </p:grpSpPr>
          <p:sp>
            <p:nvSpPr>
              <p:cNvPr id="11" name="Freeform 68">
                <a:extLst>
                  <a:ext uri="{FF2B5EF4-FFF2-40B4-BE49-F238E27FC236}">
                    <a16:creationId xmlns:a16="http://schemas.microsoft.com/office/drawing/2014/main" id="{CCF069F3-858C-4C67-90C2-46017C3D4CEB}"/>
                  </a:ext>
                </a:extLst>
              </p:cNvPr>
              <p:cNvSpPr>
                <a:spLocks/>
              </p:cNvSpPr>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8A1FFA52-DFA8-4A81-8A85-50BE13257F51}"/>
                  </a:ext>
                </a:extLst>
              </p:cNvPr>
              <p:cNvSpPr>
                <a:spLocks/>
              </p:cNvSpPr>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0" name="Line 70">
              <a:extLst>
                <a:ext uri="{FF2B5EF4-FFF2-40B4-BE49-F238E27FC236}">
                  <a16:creationId xmlns:a16="http://schemas.microsoft.com/office/drawing/2014/main" id="{BAEDA471-60CB-4A0C-B9AD-B2B3C51EA2FD}"/>
                </a:ext>
              </a:extLst>
            </p:cNvPr>
            <p:cNvSpPr>
              <a:spLocks noChangeShapeType="1"/>
            </p:cNvSpPr>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8289658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FB6D0-92CA-4910-AE77-E238F4C89D5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A913172-A138-4DD4-A5B1-58BA625078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3897B9-E4AD-469B-A60D-9A1A4BD1980A}"/>
              </a:ext>
            </a:extLst>
          </p:cNvPr>
          <p:cNvSpPr>
            <a:spLocks noGrp="1"/>
          </p:cNvSpPr>
          <p:nvPr>
            <p:ph type="dt" sz="half" idx="10"/>
          </p:nvPr>
        </p:nvSpPr>
        <p:spPr/>
        <p:txBody>
          <a:bodyPr/>
          <a:lstStyle/>
          <a:p>
            <a:fld id="{4EC743F4-8769-40B4-85DF-6CB8DE9F66AA}" type="datetimeFigureOut">
              <a:rPr lang="en-US" smtClean="0"/>
              <a:t>6/20/2024</a:t>
            </a:fld>
            <a:endParaRPr lang="en-US"/>
          </a:p>
        </p:txBody>
      </p:sp>
      <p:sp>
        <p:nvSpPr>
          <p:cNvPr id="5" name="Footer Placeholder 4">
            <a:extLst>
              <a:ext uri="{FF2B5EF4-FFF2-40B4-BE49-F238E27FC236}">
                <a16:creationId xmlns:a16="http://schemas.microsoft.com/office/drawing/2014/main" id="{31C5E1B0-48D6-4F99-9955-39958BA969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9F49DA-55D4-4E36-AEB9-A0E99E31A87E}"/>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232074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FEBC7C-C5C1-4A79-A195-B35701C2897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8D34A74-3328-469B-ABCA-96F2FE3687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AE19AB-5637-455E-89C3-B41702C202D4}"/>
              </a:ext>
            </a:extLst>
          </p:cNvPr>
          <p:cNvSpPr>
            <a:spLocks noGrp="1"/>
          </p:cNvSpPr>
          <p:nvPr>
            <p:ph type="dt" sz="half" idx="10"/>
          </p:nvPr>
        </p:nvSpPr>
        <p:spPr/>
        <p:txBody>
          <a:bodyPr/>
          <a:lstStyle/>
          <a:p>
            <a:fld id="{4EC743F4-8769-40B4-85DF-6CB8DE9F66AA}" type="datetimeFigureOut">
              <a:rPr lang="en-US" smtClean="0"/>
              <a:t>6/20/2024</a:t>
            </a:fld>
            <a:endParaRPr lang="en-US"/>
          </a:p>
        </p:txBody>
      </p:sp>
      <p:sp>
        <p:nvSpPr>
          <p:cNvPr id="5" name="Footer Placeholder 4">
            <a:extLst>
              <a:ext uri="{FF2B5EF4-FFF2-40B4-BE49-F238E27FC236}">
                <a16:creationId xmlns:a16="http://schemas.microsoft.com/office/drawing/2014/main" id="{A364F2A3-EBEE-4F42-BAC2-A482F00E67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FE1C27-1A43-4B0B-88D0-0C5FE1DBE161}"/>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30092250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2E59-6597-437B-B2F8-E2DD1F86A8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E3BC1D-912E-4012-84AC-A509C9EF4F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977110C-4AA3-4101-B3BD-140B90AF99C9}"/>
              </a:ext>
            </a:extLst>
          </p:cNvPr>
          <p:cNvSpPr>
            <a:spLocks noGrp="1"/>
          </p:cNvSpPr>
          <p:nvPr>
            <p:ph type="dt" sz="half" idx="10"/>
          </p:nvPr>
        </p:nvSpPr>
        <p:spPr/>
        <p:txBody>
          <a:bodyPr/>
          <a:lstStyle/>
          <a:p>
            <a:fld id="{4EC743F4-8769-40B4-85DF-6CB8DE9F66AA}" type="datetimeFigureOut">
              <a:rPr lang="en-US" smtClean="0"/>
              <a:t>6/20/2024</a:t>
            </a:fld>
            <a:endParaRPr lang="en-US"/>
          </a:p>
        </p:txBody>
      </p:sp>
      <p:sp>
        <p:nvSpPr>
          <p:cNvPr id="5" name="Footer Placeholder 4">
            <a:extLst>
              <a:ext uri="{FF2B5EF4-FFF2-40B4-BE49-F238E27FC236}">
                <a16:creationId xmlns:a16="http://schemas.microsoft.com/office/drawing/2014/main" id="{4C50F189-4D8E-4DE6-8295-CF92FA8BFD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5F33EC-1ACF-4D46-AEA5-A20802210B75}"/>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32261958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45267-19A7-4A3D-9658-AD3F78DD35CB}"/>
              </a:ext>
            </a:extLst>
          </p:cNvPr>
          <p:cNvSpPr>
            <a:spLocks noGrp="1"/>
          </p:cNvSpPr>
          <p:nvPr>
            <p:ph type="title"/>
          </p:nvPr>
        </p:nvSpPr>
        <p:spPr>
          <a:xfrm>
            <a:off x="990000" y="2305800"/>
            <a:ext cx="4636800" cy="2246400"/>
          </a:xfrm>
        </p:spPr>
        <p:txBody>
          <a:bodyPr anchor="ctr">
            <a:normAutofit/>
          </a:bodyPr>
          <a:lstStyle>
            <a:lvl1pPr algn="ct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5F17554-5672-499F-BEB9-AB069E6D15F2}"/>
              </a:ext>
            </a:extLst>
          </p:cNvPr>
          <p:cNvSpPr>
            <a:spLocks noGrp="1"/>
          </p:cNvSpPr>
          <p:nvPr>
            <p:ph type="body" idx="1"/>
          </p:nvPr>
        </p:nvSpPr>
        <p:spPr>
          <a:xfrm>
            <a:off x="6565250" y="2305800"/>
            <a:ext cx="4636800" cy="2246400"/>
          </a:xfrm>
        </p:spPr>
        <p:txBody>
          <a:bodyPr anchor="ctr">
            <a:normAutofit/>
          </a:bodyPr>
          <a:lstStyle>
            <a:lvl1pPr marL="0" indent="0" algn="ctr">
              <a:lnSpc>
                <a:spcPct val="125000"/>
              </a:lnSpc>
              <a:buNone/>
              <a:defRPr sz="2400" i="1">
                <a:solidFill>
                  <a:schemeClr val="tx1">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CBA3C6-C279-46AA-B4EE-5F861D83D2AC}"/>
              </a:ext>
            </a:extLst>
          </p:cNvPr>
          <p:cNvSpPr>
            <a:spLocks noGrp="1"/>
          </p:cNvSpPr>
          <p:nvPr>
            <p:ph type="dt" sz="half" idx="10"/>
          </p:nvPr>
        </p:nvSpPr>
        <p:spPr/>
        <p:txBody>
          <a:bodyPr/>
          <a:lstStyle/>
          <a:p>
            <a:fld id="{4EC743F4-8769-40B4-85DF-6CB8DE9F66AA}" type="datetimeFigureOut">
              <a:rPr lang="en-US" smtClean="0"/>
              <a:t>6/20/2024</a:t>
            </a:fld>
            <a:endParaRPr lang="en-US" dirty="0"/>
          </a:p>
        </p:txBody>
      </p:sp>
      <p:sp>
        <p:nvSpPr>
          <p:cNvPr id="5" name="Footer Placeholder 4">
            <a:extLst>
              <a:ext uri="{FF2B5EF4-FFF2-40B4-BE49-F238E27FC236}">
                <a16:creationId xmlns:a16="http://schemas.microsoft.com/office/drawing/2014/main" id="{F04C125B-DDB9-4F4E-B9E9-A747E648FC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3D465E-E86B-42A8-B18A-9046E40D63D6}"/>
              </a:ext>
            </a:extLst>
          </p:cNvPr>
          <p:cNvSpPr>
            <a:spLocks noGrp="1"/>
          </p:cNvSpPr>
          <p:nvPr>
            <p:ph type="sldNum" sz="quarter" idx="12"/>
          </p:nvPr>
        </p:nvSpPr>
        <p:spPr/>
        <p:txBody>
          <a:bodyPr/>
          <a:lstStyle/>
          <a:p>
            <a:fld id="{FF2BD96E-3838-45D2-9031-D3AF67C920A5}" type="slidenum">
              <a:rPr lang="en-US" smtClean="0"/>
              <a:t>‹#›</a:t>
            </a:fld>
            <a:endParaRPr lang="en-US"/>
          </a:p>
        </p:txBody>
      </p:sp>
      <p:sp>
        <p:nvSpPr>
          <p:cNvPr id="7" name="Oval 6">
            <a:extLst>
              <a:ext uri="{FF2B5EF4-FFF2-40B4-BE49-F238E27FC236}">
                <a16:creationId xmlns:a16="http://schemas.microsoft.com/office/drawing/2014/main" id="{6681007E-0E57-40DB-9A98-D04E0A05937B}"/>
              </a:ext>
            </a:extLst>
          </p:cNvPr>
          <p:cNvSpPr/>
          <p:nvPr/>
        </p:nvSpPr>
        <p:spPr>
          <a:xfrm>
            <a:off x="1437136" y="649304"/>
            <a:ext cx="340415" cy="340415"/>
          </a:xfrm>
          <a:prstGeom prst="ellipse">
            <a:avLst/>
          </a:pr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pPr lvl="0"/>
            <a:endParaRPr lang="en-US">
              <a:solidFill>
                <a:schemeClr val="tx1"/>
              </a:solidFill>
            </a:endParaRPr>
          </a:p>
        </p:txBody>
      </p:sp>
      <p:grpSp>
        <p:nvGrpSpPr>
          <p:cNvPr id="8" name="Group 7">
            <a:extLst>
              <a:ext uri="{FF2B5EF4-FFF2-40B4-BE49-F238E27FC236}">
                <a16:creationId xmlns:a16="http://schemas.microsoft.com/office/drawing/2014/main" id="{4C2D7ED2-BAE3-470E-9EFF-F2A49EDD9767}"/>
              </a:ext>
            </a:extLst>
          </p:cNvPr>
          <p:cNvGrpSpPr/>
          <p:nvPr/>
        </p:nvGrpSpPr>
        <p:grpSpPr>
          <a:xfrm rot="10800000">
            <a:off x="1079500" y="952167"/>
            <a:ext cx="641184" cy="1069728"/>
            <a:chOff x="6484111" y="2967038"/>
            <a:chExt cx="641184" cy="1069728"/>
          </a:xfrm>
        </p:grpSpPr>
        <p:grpSp>
          <p:nvGrpSpPr>
            <p:cNvPr id="9" name="Group 8">
              <a:extLst>
                <a:ext uri="{FF2B5EF4-FFF2-40B4-BE49-F238E27FC236}">
                  <a16:creationId xmlns:a16="http://schemas.microsoft.com/office/drawing/2014/main" id="{15B14D1A-9E1B-41C3-96AA-A5C40C4F9B3A}"/>
                </a:ext>
              </a:extLst>
            </p:cNvPr>
            <p:cNvGrpSpPr/>
            <p:nvPr/>
          </p:nvGrpSpPr>
          <p:grpSpPr>
            <a:xfrm>
              <a:off x="6808136" y="2967038"/>
              <a:ext cx="317159" cy="932400"/>
              <a:chOff x="6808136" y="2967038"/>
              <a:chExt cx="317159" cy="932400"/>
            </a:xfrm>
          </p:grpSpPr>
          <p:sp>
            <p:nvSpPr>
              <p:cNvPr id="14" name="Freeform 68">
                <a:extLst>
                  <a:ext uri="{FF2B5EF4-FFF2-40B4-BE49-F238E27FC236}">
                    <a16:creationId xmlns:a16="http://schemas.microsoft.com/office/drawing/2014/main" id="{00EC83EC-04A6-4533-80A5-B1817F1FB35E}"/>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69">
                <a:extLst>
                  <a:ext uri="{FF2B5EF4-FFF2-40B4-BE49-F238E27FC236}">
                    <a16:creationId xmlns:a16="http://schemas.microsoft.com/office/drawing/2014/main" id="{BF61FF24-9074-4265-ACF4-1AEC3621B766}"/>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6" name="Line 70">
                <a:extLst>
                  <a:ext uri="{FF2B5EF4-FFF2-40B4-BE49-F238E27FC236}">
                    <a16:creationId xmlns:a16="http://schemas.microsoft.com/office/drawing/2014/main" id="{8D31D9FF-672B-4C5E-B4B2-DD86A124413F}"/>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0" name="Group 9">
              <a:extLst>
                <a:ext uri="{FF2B5EF4-FFF2-40B4-BE49-F238E27FC236}">
                  <a16:creationId xmlns:a16="http://schemas.microsoft.com/office/drawing/2014/main" id="{8991EBFD-EBD5-48CE-9178-AF5B6F50D416}"/>
                </a:ext>
              </a:extLst>
            </p:cNvPr>
            <p:cNvGrpSpPr/>
            <p:nvPr/>
          </p:nvGrpSpPr>
          <p:grpSpPr>
            <a:xfrm rot="18900000" flipH="1">
              <a:off x="6484111" y="3104366"/>
              <a:ext cx="317159" cy="932400"/>
              <a:chOff x="6808136" y="2967038"/>
              <a:chExt cx="317159" cy="932400"/>
            </a:xfrm>
          </p:grpSpPr>
          <p:sp>
            <p:nvSpPr>
              <p:cNvPr id="11" name="Freeform 68">
                <a:extLst>
                  <a:ext uri="{FF2B5EF4-FFF2-40B4-BE49-F238E27FC236}">
                    <a16:creationId xmlns:a16="http://schemas.microsoft.com/office/drawing/2014/main" id="{1B45F046-3129-4A30-9402-44BA590CD1B6}"/>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24589F32-BB2E-46B1-BAB5-75EA779C7A25}"/>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3" name="Line 70">
                <a:extLst>
                  <a:ext uri="{FF2B5EF4-FFF2-40B4-BE49-F238E27FC236}">
                    <a16:creationId xmlns:a16="http://schemas.microsoft.com/office/drawing/2014/main" id="{0BD46CA5-AE89-4413-AB8D-347179D88133}"/>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cxnSp>
        <p:nvCxnSpPr>
          <p:cNvPr id="17" name="Straight Connector 16">
            <a:extLst>
              <a:ext uri="{FF2B5EF4-FFF2-40B4-BE49-F238E27FC236}">
                <a16:creationId xmlns:a16="http://schemas.microsoft.com/office/drawing/2014/main" id="{4043A360-3214-4DB8-BD85-C6AE48D02D3A}"/>
              </a:ext>
            </a:extLst>
          </p:cNvPr>
          <p:cNvCxnSpPr>
            <a:cxnSpLocks/>
          </p:cNvCxnSpPr>
          <p:nvPr/>
        </p:nvCxnSpPr>
        <p:spPr>
          <a:xfrm rot="16200000" flipH="1">
            <a:off x="5826000" y="342900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34831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4AEE3-6C7B-402E-B26D-1D079D78D307}"/>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1101641-6BDA-433D-9393-1DDACE06701C}"/>
              </a:ext>
            </a:extLst>
          </p:cNvPr>
          <p:cNvSpPr>
            <a:spLocks noGrp="1"/>
          </p:cNvSpPr>
          <p:nvPr>
            <p:ph sz="half" idx="1"/>
          </p:nvPr>
        </p:nvSpPr>
        <p:spPr>
          <a:xfrm>
            <a:off x="989400"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B8F8D2A-A489-488D-B1E1-23F36D3E95C7}"/>
              </a:ext>
            </a:extLst>
          </p:cNvPr>
          <p:cNvSpPr>
            <a:spLocks noGrp="1"/>
          </p:cNvSpPr>
          <p:nvPr>
            <p:ph sz="half" idx="2"/>
          </p:nvPr>
        </p:nvSpPr>
        <p:spPr>
          <a:xfrm>
            <a:off x="6274202"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1CA242E8-AEEF-4BBD-94E9-86F89D69522C}"/>
              </a:ext>
            </a:extLst>
          </p:cNvPr>
          <p:cNvSpPr>
            <a:spLocks noGrp="1"/>
          </p:cNvSpPr>
          <p:nvPr>
            <p:ph type="dt" sz="half" idx="10"/>
          </p:nvPr>
        </p:nvSpPr>
        <p:spPr/>
        <p:txBody>
          <a:bodyPr/>
          <a:lstStyle/>
          <a:p>
            <a:fld id="{4EC743F4-8769-40B4-85DF-6CB8DE9F66AA}" type="datetimeFigureOut">
              <a:rPr lang="en-US" smtClean="0"/>
              <a:t>6/20/2024</a:t>
            </a:fld>
            <a:endParaRPr lang="en-US"/>
          </a:p>
        </p:txBody>
      </p:sp>
      <p:sp>
        <p:nvSpPr>
          <p:cNvPr id="6" name="Footer Placeholder 5">
            <a:extLst>
              <a:ext uri="{FF2B5EF4-FFF2-40B4-BE49-F238E27FC236}">
                <a16:creationId xmlns:a16="http://schemas.microsoft.com/office/drawing/2014/main" id="{BD58D2CA-06C9-412D-A5D6-F97DDBBB03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1A80D9-E04B-47BF-80DA-01E68346A51C}"/>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16214663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42251-8A4B-463E-982B-C657C3810F36}"/>
              </a:ext>
            </a:extLst>
          </p:cNvPr>
          <p:cNvSpPr>
            <a:spLocks noGrp="1"/>
          </p:cNvSpPr>
          <p:nvPr>
            <p:ph type="title"/>
          </p:nvPr>
        </p:nvSpPr>
        <p:spPr>
          <a:xfrm>
            <a:off x="989400" y="395289"/>
            <a:ext cx="10213200" cy="111283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74D5E-AC0B-46BF-8840-61CC89C3B6BE}"/>
              </a:ext>
            </a:extLst>
          </p:cNvPr>
          <p:cNvSpPr>
            <a:spLocks noGrp="1"/>
          </p:cNvSpPr>
          <p:nvPr>
            <p:ph type="body" idx="1"/>
          </p:nvPr>
        </p:nvSpPr>
        <p:spPr>
          <a:xfrm>
            <a:off x="989399" y="1736732"/>
            <a:ext cx="4928400" cy="661912"/>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1A0738-7A90-4A35-AB98-9656D6187286}"/>
              </a:ext>
            </a:extLst>
          </p:cNvPr>
          <p:cNvSpPr>
            <a:spLocks noGrp="1"/>
          </p:cNvSpPr>
          <p:nvPr>
            <p:ph sz="half" idx="2"/>
          </p:nvPr>
        </p:nvSpPr>
        <p:spPr>
          <a:xfrm>
            <a:off x="989400" y="2431256"/>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DADFE01-1BA7-4288-9355-8B2B508BE582}"/>
              </a:ext>
            </a:extLst>
          </p:cNvPr>
          <p:cNvSpPr>
            <a:spLocks noGrp="1"/>
          </p:cNvSpPr>
          <p:nvPr>
            <p:ph type="body" sz="quarter" idx="3"/>
          </p:nvPr>
        </p:nvSpPr>
        <p:spPr>
          <a:xfrm>
            <a:off x="6274200" y="1736732"/>
            <a:ext cx="4928400" cy="662400"/>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D49F77-6C55-47AC-B1AE-5D9906DBD7F6}"/>
              </a:ext>
            </a:extLst>
          </p:cNvPr>
          <p:cNvSpPr>
            <a:spLocks noGrp="1"/>
          </p:cNvSpPr>
          <p:nvPr>
            <p:ph sz="quarter" idx="4"/>
          </p:nvPr>
        </p:nvSpPr>
        <p:spPr>
          <a:xfrm>
            <a:off x="6274200" y="2431257"/>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D8EF53-AF86-47E8-83DC-8C419847A639}"/>
              </a:ext>
            </a:extLst>
          </p:cNvPr>
          <p:cNvSpPr>
            <a:spLocks noGrp="1"/>
          </p:cNvSpPr>
          <p:nvPr>
            <p:ph type="dt" sz="half" idx="10"/>
          </p:nvPr>
        </p:nvSpPr>
        <p:spPr/>
        <p:txBody>
          <a:bodyPr/>
          <a:lstStyle/>
          <a:p>
            <a:fld id="{4EC743F4-8769-40B4-85DF-6CB8DE9F66AA}" type="datetimeFigureOut">
              <a:rPr lang="en-US" smtClean="0"/>
              <a:t>6/20/2024</a:t>
            </a:fld>
            <a:endParaRPr lang="en-US"/>
          </a:p>
        </p:txBody>
      </p:sp>
      <p:sp>
        <p:nvSpPr>
          <p:cNvPr id="8" name="Footer Placeholder 7">
            <a:extLst>
              <a:ext uri="{FF2B5EF4-FFF2-40B4-BE49-F238E27FC236}">
                <a16:creationId xmlns:a16="http://schemas.microsoft.com/office/drawing/2014/main" id="{5C01D653-ED9A-46D3-A97F-B5FA1DAE6CA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C5B9B66-64EA-4022-BD96-ECF2A80CE2F0}"/>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7101341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a:lstStyle/>
          <a:p>
            <a:fld id="{4EC743F4-8769-40B4-85DF-6CB8DE9F66AA}" type="datetimeFigureOut">
              <a:rPr lang="en-US" smtClean="0"/>
              <a:t>6/20/2024</a:t>
            </a:fld>
            <a:endParaRPr lang="en-US"/>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27850909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46A27C-9BDA-43B3-96EA-C145EA7F04DE}"/>
              </a:ext>
            </a:extLst>
          </p:cNvPr>
          <p:cNvSpPr>
            <a:spLocks noGrp="1"/>
          </p:cNvSpPr>
          <p:nvPr>
            <p:ph type="dt" sz="half" idx="10"/>
          </p:nvPr>
        </p:nvSpPr>
        <p:spPr/>
        <p:txBody>
          <a:bodyPr/>
          <a:lstStyle/>
          <a:p>
            <a:fld id="{4EC743F4-8769-40B4-85DF-6CB8DE9F66AA}" type="datetimeFigureOut">
              <a:rPr lang="en-US" smtClean="0"/>
              <a:t>6/20/2024</a:t>
            </a:fld>
            <a:endParaRPr lang="en-US"/>
          </a:p>
        </p:txBody>
      </p:sp>
      <p:sp>
        <p:nvSpPr>
          <p:cNvPr id="3" name="Footer Placeholder 2">
            <a:extLst>
              <a:ext uri="{FF2B5EF4-FFF2-40B4-BE49-F238E27FC236}">
                <a16:creationId xmlns:a16="http://schemas.microsoft.com/office/drawing/2014/main" id="{791FBD5E-AA17-42F1-8615-49F2664DD4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E57A2D5-EBE5-43DD-8CF2-8B90801A0DF5}"/>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16046533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451E1-40E1-4ED2-A9E3-6376E774AD27}"/>
              </a:ext>
            </a:extLst>
          </p:cNvPr>
          <p:cNvSpPr>
            <a:spLocks noGrp="1"/>
          </p:cNvSpPr>
          <p:nvPr>
            <p:ph type="title"/>
          </p:nvPr>
        </p:nvSpPr>
        <p:spPr>
          <a:xfrm>
            <a:off x="990001" y="955674"/>
            <a:ext cx="3531600" cy="1384995"/>
          </a:xfrm>
        </p:spPr>
        <p:txBody>
          <a:bodyPr anchor="b">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BAAE5E-AD83-40D4-8BDB-6B25250247AA}"/>
              </a:ext>
            </a:extLst>
          </p:cNvPr>
          <p:cNvSpPr>
            <a:spLocks noGrp="1"/>
          </p:cNvSpPr>
          <p:nvPr>
            <p:ph idx="1"/>
          </p:nvPr>
        </p:nvSpPr>
        <p:spPr>
          <a:xfrm>
            <a:off x="5444850" y="882651"/>
            <a:ext cx="5760000" cy="489584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4D4DF8E2-A28B-4889-AD9E-1D733FEA2E0C}"/>
              </a:ext>
            </a:extLst>
          </p:cNvPr>
          <p:cNvSpPr>
            <a:spLocks noGrp="1"/>
          </p:cNvSpPr>
          <p:nvPr>
            <p:ph type="body" sz="half" idx="2"/>
          </p:nvPr>
        </p:nvSpPr>
        <p:spPr>
          <a:xfrm>
            <a:off x="989401" y="2584759"/>
            <a:ext cx="3531600" cy="3193741"/>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2EF812-B775-468C-84D9-4394CC19F298}"/>
              </a:ext>
            </a:extLst>
          </p:cNvPr>
          <p:cNvSpPr>
            <a:spLocks noGrp="1"/>
          </p:cNvSpPr>
          <p:nvPr>
            <p:ph type="dt" sz="half" idx="10"/>
          </p:nvPr>
        </p:nvSpPr>
        <p:spPr/>
        <p:txBody>
          <a:bodyPr/>
          <a:lstStyle/>
          <a:p>
            <a:fld id="{4EC743F4-8769-40B4-85DF-6CB8DE9F66AA}" type="datetimeFigureOut">
              <a:rPr lang="en-US" smtClean="0"/>
              <a:t>6/20/2024</a:t>
            </a:fld>
            <a:endParaRPr lang="en-US"/>
          </a:p>
        </p:txBody>
      </p:sp>
      <p:sp>
        <p:nvSpPr>
          <p:cNvPr id="6" name="Footer Placeholder 5">
            <a:extLst>
              <a:ext uri="{FF2B5EF4-FFF2-40B4-BE49-F238E27FC236}">
                <a16:creationId xmlns:a16="http://schemas.microsoft.com/office/drawing/2014/main" id="{9DE1DEB3-5237-467C-A5B6-EDA7F366EB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877A6B-440F-4D7B-92DA-1B964D029F12}"/>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10" name="Straight Connector 9">
            <a:extLst>
              <a:ext uri="{FF2B5EF4-FFF2-40B4-BE49-F238E27FC236}">
                <a16:creationId xmlns:a16="http://schemas.microsoft.com/office/drawing/2014/main" id="{DC89B2F1-1E32-44DB-B50E-BEA1896CAD81}"/>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76340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6B204-119E-45DB-A177-995FF5D9B4E5}"/>
              </a:ext>
            </a:extLst>
          </p:cNvPr>
          <p:cNvSpPr>
            <a:spLocks noGrp="1"/>
          </p:cNvSpPr>
          <p:nvPr>
            <p:ph type="title"/>
          </p:nvPr>
        </p:nvSpPr>
        <p:spPr>
          <a:xfrm>
            <a:off x="990000" y="955456"/>
            <a:ext cx="3531600" cy="1384995"/>
          </a:xfrm>
        </p:spPr>
        <p:txBody>
          <a:bodyPr anchor="b" anchorCtr="0">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CD3036-53A8-4361-AAAC-D8072EB470FE}"/>
              </a:ext>
            </a:extLst>
          </p:cNvPr>
          <p:cNvSpPr>
            <a:spLocks noGrp="1"/>
          </p:cNvSpPr>
          <p:nvPr>
            <p:ph type="pic" idx="1"/>
          </p:nvPr>
        </p:nvSpPr>
        <p:spPr>
          <a:xfrm>
            <a:off x="5537200" y="540001"/>
            <a:ext cx="6115050" cy="5238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0FCFCD5-820E-47D9-9A60-57680C4C9405}"/>
              </a:ext>
            </a:extLst>
          </p:cNvPr>
          <p:cNvSpPr>
            <a:spLocks noGrp="1"/>
          </p:cNvSpPr>
          <p:nvPr>
            <p:ph type="body" sz="half" idx="2"/>
          </p:nvPr>
        </p:nvSpPr>
        <p:spPr>
          <a:xfrm>
            <a:off x="990000" y="2584758"/>
            <a:ext cx="3531600" cy="3284229"/>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2446C3-A62E-4690-9098-53D59C4C33E0}"/>
              </a:ext>
            </a:extLst>
          </p:cNvPr>
          <p:cNvSpPr>
            <a:spLocks noGrp="1"/>
          </p:cNvSpPr>
          <p:nvPr>
            <p:ph type="dt" sz="half" idx="10"/>
          </p:nvPr>
        </p:nvSpPr>
        <p:spPr/>
        <p:txBody>
          <a:bodyPr/>
          <a:lstStyle/>
          <a:p>
            <a:fld id="{4EC743F4-8769-40B4-85DF-6CB8DE9F66AA}" type="datetimeFigureOut">
              <a:rPr lang="en-US" smtClean="0"/>
              <a:t>6/20/2024</a:t>
            </a:fld>
            <a:endParaRPr lang="en-US"/>
          </a:p>
        </p:txBody>
      </p:sp>
      <p:sp>
        <p:nvSpPr>
          <p:cNvPr id="6" name="Footer Placeholder 5">
            <a:extLst>
              <a:ext uri="{FF2B5EF4-FFF2-40B4-BE49-F238E27FC236}">
                <a16:creationId xmlns:a16="http://schemas.microsoft.com/office/drawing/2014/main" id="{40A6C8B8-EA3D-45E5-950A-B6F1EA0B47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2ACAB7-ADBF-42E5-A214-232BA9EFB3B6}"/>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9" name="Straight Connector 8">
            <a:extLst>
              <a:ext uri="{FF2B5EF4-FFF2-40B4-BE49-F238E27FC236}">
                <a16:creationId xmlns:a16="http://schemas.microsoft.com/office/drawing/2014/main" id="{D0E80DA6-B971-46B7-B0D3-8581AE0B6ACB}"/>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92892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2DDA7E-8449-42D1-93BD-4E96C1BFC18D}"/>
              </a:ext>
            </a:extLst>
          </p:cNvPr>
          <p:cNvSpPr>
            <a:spLocks noGrp="1"/>
          </p:cNvSpPr>
          <p:nvPr>
            <p:ph type="title"/>
          </p:nvPr>
        </p:nvSpPr>
        <p:spPr>
          <a:xfrm>
            <a:off x="989400" y="395289"/>
            <a:ext cx="10213200" cy="1112836"/>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172EB64-DBC0-4012-830E-9166670D17C5}"/>
              </a:ext>
            </a:extLst>
          </p:cNvPr>
          <p:cNvSpPr>
            <a:spLocks noGrp="1"/>
          </p:cNvSpPr>
          <p:nvPr>
            <p:ph type="body" idx="1"/>
          </p:nvPr>
        </p:nvSpPr>
        <p:spPr>
          <a:xfrm>
            <a:off x="989400" y="1685925"/>
            <a:ext cx="10213200" cy="40401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749A3E9-8704-4E26-A519-8215B3E943F5}"/>
              </a:ext>
            </a:extLst>
          </p:cNvPr>
          <p:cNvSpPr>
            <a:spLocks noGrp="1"/>
          </p:cNvSpPr>
          <p:nvPr>
            <p:ph type="dt" sz="half" idx="2"/>
          </p:nvPr>
        </p:nvSpPr>
        <p:spPr>
          <a:xfrm>
            <a:off x="450000" y="6357168"/>
            <a:ext cx="1760150"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j-lt"/>
              </a:defRPr>
            </a:lvl1pPr>
          </a:lstStyle>
          <a:p>
            <a:fld id="{4EC743F4-8769-40B4-85DF-6CB8DE9F66AA}" type="datetimeFigureOut">
              <a:rPr lang="en-US" smtClean="0"/>
              <a:pPr/>
              <a:t>6/20/2024</a:t>
            </a:fld>
            <a:endParaRPr lang="en-US" dirty="0"/>
          </a:p>
        </p:txBody>
      </p:sp>
      <p:sp>
        <p:nvSpPr>
          <p:cNvPr id="5" name="Footer Placeholder 4">
            <a:extLst>
              <a:ext uri="{FF2B5EF4-FFF2-40B4-BE49-F238E27FC236}">
                <a16:creationId xmlns:a16="http://schemas.microsoft.com/office/drawing/2014/main" id="{C8590E32-87A0-44C2-A299-D45FAB146E08}"/>
              </a:ext>
            </a:extLst>
          </p:cNvPr>
          <p:cNvSpPr>
            <a:spLocks noGrp="1"/>
          </p:cNvSpPr>
          <p:nvPr>
            <p:ph type="ftr" sz="quarter" idx="3"/>
          </p:nvPr>
        </p:nvSpPr>
        <p:spPr>
          <a:xfrm>
            <a:off x="2754312" y="6357600"/>
            <a:ext cx="6683376" cy="460800"/>
          </a:xfrm>
          <a:prstGeom prst="rect">
            <a:avLst/>
          </a:prstGeom>
        </p:spPr>
        <p:txBody>
          <a:bodyPr vert="horz" lIns="91440" tIns="45720" rIns="91440" bIns="45720" rtlCol="0" anchor="ctr"/>
          <a:lstStyle>
            <a:lvl1pPr algn="ctr">
              <a:defRPr sz="1000" cap="all" spc="300" baseline="0">
                <a:solidFill>
                  <a:schemeClr val="tx1">
                    <a:alpha val="60000"/>
                  </a:schemeClr>
                </a:solidFill>
                <a:latin typeface="+mj-lt"/>
              </a:defRPr>
            </a:lvl1pPr>
          </a:lstStyle>
          <a:p>
            <a:endParaRPr lang="en-US" dirty="0"/>
          </a:p>
        </p:txBody>
      </p:sp>
      <p:sp>
        <p:nvSpPr>
          <p:cNvPr id="6" name="Slide Number Placeholder 5">
            <a:extLst>
              <a:ext uri="{FF2B5EF4-FFF2-40B4-BE49-F238E27FC236}">
                <a16:creationId xmlns:a16="http://schemas.microsoft.com/office/drawing/2014/main" id="{BE1C1A41-01A7-44E2-965B-ACFD4F2806FC}"/>
              </a:ext>
            </a:extLst>
          </p:cNvPr>
          <p:cNvSpPr>
            <a:spLocks noGrp="1"/>
          </p:cNvSpPr>
          <p:nvPr>
            <p:ph type="sldNum" sz="quarter" idx="4"/>
          </p:nvPr>
        </p:nvSpPr>
        <p:spPr>
          <a:xfrm>
            <a:off x="9982800" y="6357600"/>
            <a:ext cx="1760150"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j-lt"/>
              </a:defRPr>
            </a:lvl1pPr>
          </a:lstStyle>
          <a:p>
            <a:fld id="{FF2BD96E-3838-45D2-9031-D3AF67C920A5}" type="slidenum">
              <a:rPr lang="en-US" smtClean="0"/>
              <a:pPr/>
              <a:t>‹#›</a:t>
            </a:fld>
            <a:endParaRPr lang="en-US" dirty="0"/>
          </a:p>
        </p:txBody>
      </p:sp>
    </p:spTree>
    <p:extLst>
      <p:ext uri="{BB962C8B-B14F-4D97-AF65-F5344CB8AC3E}">
        <p14:creationId xmlns:p14="http://schemas.microsoft.com/office/powerpoint/2010/main" val="220515345"/>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74" r:id="rId5"/>
    <p:sldLayoutId id="2147483679" r:id="rId6"/>
    <p:sldLayoutId id="2147483675" r:id="rId7"/>
    <p:sldLayoutId id="2147483676" r:id="rId8"/>
    <p:sldLayoutId id="2147483677" r:id="rId9"/>
    <p:sldLayoutId id="2147483678" r:id="rId10"/>
    <p:sldLayoutId id="2147483680" r:id="rId11"/>
  </p:sldLayoutIdLst>
  <p:txStyles>
    <p:title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p:titleStyle>
    <p:body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teachablemachine.withgoogle.com/train"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Macomb-Makerspace/Makerspace_Academy_2024/blob/main/3_Google's%20Teachable%20Machine/Completed_Snake_Game.zip"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Macomb-Makerspace" TargetMode="External"/><Relationship Id="rId2" Type="http://schemas.openxmlformats.org/officeDocument/2006/relationships/hyperlink" Target="https://teachablemachine.withgoogle.com/train/imag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0FA27539-4286-4FA8-9DA6-7CF237447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112369" y="1079500"/>
            <a:ext cx="4078800" cy="2138400"/>
          </a:xfrm>
        </p:spPr>
        <p:txBody>
          <a:bodyPr>
            <a:normAutofit/>
          </a:bodyPr>
          <a:lstStyle/>
          <a:p>
            <a:r>
              <a:rPr lang="en-US" dirty="0"/>
              <a:t>Artificial Intelligence</a:t>
            </a:r>
          </a:p>
        </p:txBody>
      </p:sp>
      <p:sp>
        <p:nvSpPr>
          <p:cNvPr id="3" name="Subtitle 2"/>
          <p:cNvSpPr>
            <a:spLocks noGrp="1"/>
          </p:cNvSpPr>
          <p:nvPr>
            <p:ph type="subTitle" idx="1"/>
          </p:nvPr>
        </p:nvSpPr>
        <p:spPr>
          <a:xfrm>
            <a:off x="7112369" y="4113213"/>
            <a:ext cx="4078800" cy="1655762"/>
          </a:xfrm>
        </p:spPr>
        <p:txBody>
          <a:bodyPr vert="horz" lIns="91440" tIns="45720" rIns="91440" bIns="45720" rtlCol="0">
            <a:normAutofit/>
          </a:bodyPr>
          <a:lstStyle/>
          <a:p>
            <a:r>
              <a:rPr lang="en-US" dirty="0"/>
              <a:t>Utilizing Google's Teachable Machine</a:t>
            </a:r>
          </a:p>
        </p:txBody>
      </p:sp>
      <p:pic>
        <p:nvPicPr>
          <p:cNvPr id="19" name="Picture 18" descr="Angle view of circuit shaped like a brain">
            <a:extLst>
              <a:ext uri="{FF2B5EF4-FFF2-40B4-BE49-F238E27FC236}">
                <a16:creationId xmlns:a16="http://schemas.microsoft.com/office/drawing/2014/main" id="{1B083C2F-B764-CBB5-1589-5BEFA9AEAC31}"/>
              </a:ext>
            </a:extLst>
          </p:cNvPr>
          <p:cNvPicPr>
            <a:picLocks noChangeAspect="1"/>
          </p:cNvPicPr>
          <p:nvPr/>
        </p:nvPicPr>
        <p:blipFill rotWithShape="1">
          <a:blip r:embed="rId3"/>
          <a:srcRect l="19682" r="18265" b="-5"/>
          <a:stretch/>
        </p:blipFill>
        <p:spPr>
          <a:xfrm>
            <a:off x="20" y="10"/>
            <a:ext cx="6111518" cy="6857990"/>
          </a:xfrm>
          <a:prstGeom prst="rect">
            <a:avLst/>
          </a:prstGeom>
        </p:spPr>
      </p:pic>
      <p:cxnSp>
        <p:nvCxnSpPr>
          <p:cNvPr id="20" name="Straight Connector 19">
            <a:extLst>
              <a:ext uri="{FF2B5EF4-FFF2-40B4-BE49-F238E27FC236}">
                <a16:creationId xmlns:a16="http://schemas.microsoft.com/office/drawing/2014/main" id="{C5E74535-9C0E-4211-B088-610AD56262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81769" y="369087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52240-800E-66AC-A26E-BA7CF159B8A2}"/>
              </a:ext>
            </a:extLst>
          </p:cNvPr>
          <p:cNvSpPr>
            <a:spLocks noGrp="1"/>
          </p:cNvSpPr>
          <p:nvPr>
            <p:ph type="title"/>
          </p:nvPr>
        </p:nvSpPr>
        <p:spPr/>
        <p:txBody>
          <a:bodyPr/>
          <a:lstStyle/>
          <a:p>
            <a:r>
              <a:rPr lang="en-US" dirty="0"/>
              <a:t>Part 1: DEMO - Teaching the Machine to Recognize an Image</a:t>
            </a:r>
          </a:p>
        </p:txBody>
      </p:sp>
      <p:sp>
        <p:nvSpPr>
          <p:cNvPr id="3" name="Content Placeholder 2">
            <a:extLst>
              <a:ext uri="{FF2B5EF4-FFF2-40B4-BE49-F238E27FC236}">
                <a16:creationId xmlns:a16="http://schemas.microsoft.com/office/drawing/2014/main" id="{A35427F2-A430-F49A-65F7-11117A775990}"/>
              </a:ext>
            </a:extLst>
          </p:cNvPr>
          <p:cNvSpPr>
            <a:spLocks noGrp="1"/>
          </p:cNvSpPr>
          <p:nvPr>
            <p:ph idx="1"/>
          </p:nvPr>
        </p:nvSpPr>
        <p:spPr/>
        <p:txBody>
          <a:bodyPr vert="horz" lIns="91440" tIns="45720" rIns="91440" bIns="45720" rtlCol="0" anchor="t">
            <a:normAutofit/>
          </a:bodyPr>
          <a:lstStyle/>
          <a:p>
            <a:pPr marL="359410" indent="-359410"/>
            <a:r>
              <a:rPr lang="en-US" b="1" dirty="0">
                <a:solidFill>
                  <a:schemeClr val="tx1"/>
                </a:solidFill>
                <a:latin typeface="Goudy Old Style"/>
              </a:rPr>
              <a:t>Go to </a:t>
            </a:r>
            <a:r>
              <a:rPr lang="en-US" b="1" dirty="0">
                <a:solidFill>
                  <a:schemeClr val="tx1"/>
                </a:solidFill>
                <a:latin typeface="Goudy Old Style"/>
                <a:ea typeface="+mn-lt"/>
                <a:cs typeface="+mn-lt"/>
                <a:hlinkClick r:id="rId2">
                  <a:extLst>
                    <a:ext uri="{A12FA001-AC4F-418D-AE19-62706E023703}">
                      <ahyp:hlinkClr xmlns:ahyp="http://schemas.microsoft.com/office/drawing/2018/hyperlinkcolor" val="tx"/>
                    </a:ext>
                  </a:extLst>
                </a:hlinkClick>
              </a:rPr>
              <a:t>https://teachablemachine.withgoogle.com/train</a:t>
            </a:r>
          </a:p>
          <a:p>
            <a:pPr marL="359410" indent="-359410"/>
            <a:r>
              <a:rPr lang="en-US" b="1" dirty="0">
                <a:solidFill>
                  <a:schemeClr val="tx1"/>
                </a:solidFill>
                <a:latin typeface="Goudy Old Style"/>
                <a:ea typeface="+mn-lt"/>
                <a:cs typeface="+mn-lt"/>
              </a:rPr>
              <a:t>Click on "Image Project," then click on "Standard image model"</a:t>
            </a:r>
          </a:p>
          <a:p>
            <a:pPr marL="359410" indent="-359410"/>
            <a:r>
              <a:rPr lang="en-US" b="1" dirty="0">
                <a:solidFill>
                  <a:schemeClr val="tx1"/>
                </a:solidFill>
                <a:latin typeface="Goudy Old Style"/>
                <a:ea typeface="+mn-lt"/>
                <a:cs typeface="+mn-lt"/>
              </a:rPr>
              <a:t>Add the image samples – one run of testing (roughly 130 images) should be enough.</a:t>
            </a:r>
          </a:p>
          <a:p>
            <a:pPr marL="359410" indent="-359410"/>
            <a:r>
              <a:rPr lang="en-US" b="1" dirty="0">
                <a:solidFill>
                  <a:schemeClr val="tx1"/>
                </a:solidFill>
                <a:latin typeface="Goudy Old Style"/>
                <a:ea typeface="+mn-lt"/>
                <a:cs typeface="+mn-lt"/>
              </a:rPr>
              <a:t>Train the model.</a:t>
            </a:r>
          </a:p>
          <a:p>
            <a:pPr marL="359410" indent="-359410"/>
            <a:r>
              <a:rPr lang="en-US" b="1" dirty="0">
                <a:solidFill>
                  <a:schemeClr val="tx1"/>
                </a:solidFill>
                <a:latin typeface="Goudy Old Style"/>
                <a:ea typeface="+mn-lt"/>
                <a:cs typeface="+mn-lt"/>
              </a:rPr>
              <a:t>Test the model.</a:t>
            </a:r>
          </a:p>
        </p:txBody>
      </p:sp>
    </p:spTree>
    <p:extLst>
      <p:ext uri="{BB962C8B-B14F-4D97-AF65-F5344CB8AC3E}">
        <p14:creationId xmlns:p14="http://schemas.microsoft.com/office/powerpoint/2010/main" val="27450524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52240-800E-66AC-A26E-BA7CF159B8A2}"/>
              </a:ext>
            </a:extLst>
          </p:cNvPr>
          <p:cNvSpPr>
            <a:spLocks noGrp="1"/>
          </p:cNvSpPr>
          <p:nvPr>
            <p:ph type="title"/>
          </p:nvPr>
        </p:nvSpPr>
        <p:spPr/>
        <p:txBody>
          <a:bodyPr/>
          <a:lstStyle/>
          <a:p>
            <a:r>
              <a:rPr lang="en-US"/>
              <a:t>Part 2: Creating an Image-Based Controller</a:t>
            </a:r>
          </a:p>
        </p:txBody>
      </p:sp>
      <p:sp>
        <p:nvSpPr>
          <p:cNvPr id="3" name="Content Placeholder 2">
            <a:extLst>
              <a:ext uri="{FF2B5EF4-FFF2-40B4-BE49-F238E27FC236}">
                <a16:creationId xmlns:a16="http://schemas.microsoft.com/office/drawing/2014/main" id="{A35427F2-A430-F49A-65F7-11117A775990}"/>
              </a:ext>
            </a:extLst>
          </p:cNvPr>
          <p:cNvSpPr>
            <a:spLocks noGrp="1"/>
          </p:cNvSpPr>
          <p:nvPr>
            <p:ph idx="1"/>
          </p:nvPr>
        </p:nvSpPr>
        <p:spPr/>
        <p:txBody>
          <a:bodyPr vert="horz" lIns="91440" tIns="45720" rIns="91440" bIns="45720" rtlCol="0" anchor="t">
            <a:normAutofit/>
          </a:bodyPr>
          <a:lstStyle/>
          <a:p>
            <a:pPr marL="359410" indent="-359410"/>
            <a:r>
              <a:rPr lang="en-US" b="1" dirty="0">
                <a:solidFill>
                  <a:schemeClr val="tx1"/>
                </a:solidFill>
                <a:latin typeface="Goudy Old Style"/>
              </a:rPr>
              <a:t>Now that you've gained some familiarity with Teachable Machine, we are going to create a controller to play the Snake Game.</a:t>
            </a:r>
          </a:p>
          <a:p>
            <a:pPr marL="359410" indent="-359410"/>
            <a:r>
              <a:rPr lang="en-US" b="1" dirty="0">
                <a:solidFill>
                  <a:schemeClr val="tx1"/>
                </a:solidFill>
                <a:latin typeface="Goudy Old Style"/>
                <a:ea typeface="+mn-lt"/>
                <a:cs typeface="+mn-lt"/>
              </a:rPr>
              <a:t>Create gestures for UP, DOWN, RIGHT, LEFT, and NOTHING.</a:t>
            </a:r>
            <a:endParaRPr lang="en-US" b="1">
              <a:solidFill>
                <a:schemeClr val="tx1"/>
              </a:solidFill>
              <a:latin typeface="Goudy Old Style"/>
              <a:ea typeface="+mn-lt"/>
              <a:cs typeface="+mn-lt"/>
            </a:endParaRPr>
          </a:p>
          <a:p>
            <a:pPr marL="359410" indent="-359410"/>
            <a:r>
              <a:rPr lang="en-US" b="1" dirty="0">
                <a:solidFill>
                  <a:schemeClr val="tx1"/>
                </a:solidFill>
                <a:latin typeface="Goudy Old Style"/>
                <a:ea typeface="+mn-lt"/>
                <a:cs typeface="+mn-lt"/>
              </a:rPr>
              <a:t>Train the model.</a:t>
            </a:r>
            <a:endParaRPr lang="en-US" b="1">
              <a:solidFill>
                <a:schemeClr val="tx1"/>
              </a:solidFill>
              <a:latin typeface="Goudy Old Style"/>
              <a:ea typeface="+mn-lt"/>
              <a:cs typeface="+mn-lt"/>
            </a:endParaRPr>
          </a:p>
          <a:p>
            <a:pPr marL="359410" indent="-359410"/>
            <a:r>
              <a:rPr lang="en-US" b="1" dirty="0">
                <a:solidFill>
                  <a:schemeClr val="tx1"/>
                </a:solidFill>
                <a:latin typeface="Goudy Old Style"/>
                <a:ea typeface="+mn-lt"/>
                <a:cs typeface="+mn-lt"/>
              </a:rPr>
              <a:t>Test the model.</a:t>
            </a:r>
            <a:endParaRPr lang="en-US" b="1">
              <a:solidFill>
                <a:schemeClr val="tx1"/>
              </a:solidFill>
              <a:latin typeface="Goudy Old Style"/>
              <a:ea typeface="+mn-lt"/>
              <a:cs typeface="+mn-lt"/>
            </a:endParaRPr>
          </a:p>
          <a:p>
            <a:pPr marL="359410" indent="-359410"/>
            <a:r>
              <a:rPr lang="en-US" b="1" dirty="0">
                <a:solidFill>
                  <a:schemeClr val="tx1"/>
                </a:solidFill>
                <a:latin typeface="Goudy Old Style"/>
                <a:ea typeface="+mn-lt"/>
                <a:cs typeface="+mn-lt"/>
              </a:rPr>
              <a:t>If the model recognizes your poses with 100% accuracy (if not very close to) export the model and link it to the Snake Game code.</a:t>
            </a:r>
            <a:endParaRPr lang="en-US" b="1">
              <a:solidFill>
                <a:schemeClr val="tx1"/>
              </a:solidFill>
              <a:latin typeface="Goudy Old Style"/>
              <a:ea typeface="+mn-lt"/>
              <a:cs typeface="+mn-lt"/>
            </a:endParaRPr>
          </a:p>
        </p:txBody>
      </p:sp>
    </p:spTree>
    <p:extLst>
      <p:ext uri="{BB962C8B-B14F-4D97-AF65-F5344CB8AC3E}">
        <p14:creationId xmlns:p14="http://schemas.microsoft.com/office/powerpoint/2010/main" val="4282916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52240-800E-66AC-A26E-BA7CF159B8A2}"/>
              </a:ext>
            </a:extLst>
          </p:cNvPr>
          <p:cNvSpPr>
            <a:spLocks noGrp="1"/>
          </p:cNvSpPr>
          <p:nvPr>
            <p:ph type="title"/>
          </p:nvPr>
        </p:nvSpPr>
        <p:spPr/>
        <p:txBody>
          <a:bodyPr/>
          <a:lstStyle/>
          <a:p>
            <a:r>
              <a:rPr lang="en-US"/>
              <a:t>Part 3: Creating the Snake Game</a:t>
            </a:r>
          </a:p>
        </p:txBody>
      </p:sp>
      <p:sp>
        <p:nvSpPr>
          <p:cNvPr id="3" name="Content Placeholder 2">
            <a:extLst>
              <a:ext uri="{FF2B5EF4-FFF2-40B4-BE49-F238E27FC236}">
                <a16:creationId xmlns:a16="http://schemas.microsoft.com/office/drawing/2014/main" id="{A35427F2-A430-F49A-65F7-11117A775990}"/>
              </a:ext>
            </a:extLst>
          </p:cNvPr>
          <p:cNvSpPr>
            <a:spLocks noGrp="1"/>
          </p:cNvSpPr>
          <p:nvPr>
            <p:ph idx="1"/>
          </p:nvPr>
        </p:nvSpPr>
        <p:spPr>
          <a:xfrm>
            <a:off x="989400" y="1700578"/>
            <a:ext cx="10213200" cy="4443172"/>
          </a:xfrm>
        </p:spPr>
        <p:txBody>
          <a:bodyPr vert="horz" lIns="91440" tIns="45720" rIns="91440" bIns="45720" rtlCol="0" anchor="t">
            <a:normAutofit fontScale="92500" lnSpcReduction="20000"/>
          </a:bodyPr>
          <a:lstStyle/>
          <a:p>
            <a:pPr marL="359410" indent="-359410"/>
            <a:r>
              <a:rPr lang="en-US" b="1" dirty="0">
                <a:solidFill>
                  <a:schemeClr val="tx1"/>
                </a:solidFill>
                <a:latin typeface="Goudy Old Style"/>
              </a:rPr>
              <a:t>Download the code files for the Snake Game from the Makerspace GitHub.</a:t>
            </a:r>
          </a:p>
          <a:p>
            <a:pPr marL="359410" indent="-359410"/>
            <a:r>
              <a:rPr lang="en-US" b="1" dirty="0">
                <a:solidFill>
                  <a:srgbClr val="FF0000"/>
                </a:solidFill>
                <a:ea typeface="+mn-lt"/>
                <a:cs typeface="+mn-lt"/>
                <a:hlinkClick r:id="rId2">
                  <a:extLst>
                    <a:ext uri="{A12FA001-AC4F-418D-AE19-62706E023703}">
                      <ahyp:hlinkClr xmlns:ahyp="http://schemas.microsoft.com/office/drawing/2018/hyperlinkcolor" val="tx"/>
                    </a:ext>
                  </a:extLst>
                </a:hlinkClick>
              </a:rPr>
              <a:t>https://github.com/Macomb-Makerspace/Makerspace_Academy_2024/blob/main/3_Google's%20Teachable%20Machine/Completed_Snake_Game.zip</a:t>
            </a:r>
            <a:r>
              <a:rPr lang="en-US" b="1" dirty="0">
                <a:solidFill>
                  <a:srgbClr val="FF0000"/>
                </a:solidFill>
                <a:ea typeface="+mn-lt"/>
                <a:cs typeface="+mn-lt"/>
              </a:rPr>
              <a:t> </a:t>
            </a:r>
            <a:endParaRPr lang="en-US" b="1">
              <a:solidFill>
                <a:srgbClr val="FF0000"/>
              </a:solidFill>
              <a:latin typeface="Goudy Old Style"/>
            </a:endParaRPr>
          </a:p>
          <a:p>
            <a:pPr marL="359410" indent="-359410"/>
            <a:r>
              <a:rPr lang="en-US" b="1" dirty="0">
                <a:solidFill>
                  <a:schemeClr val="tx1"/>
                </a:solidFill>
                <a:latin typeface="Goudy Old Style"/>
              </a:rPr>
              <a:t>Create a new p5.js project and transfer the necessary files.</a:t>
            </a:r>
          </a:p>
          <a:p>
            <a:pPr marL="359410" indent="-359410"/>
            <a:r>
              <a:rPr lang="en-US" b="1" dirty="0">
                <a:solidFill>
                  <a:schemeClr val="tx1"/>
                </a:solidFill>
                <a:latin typeface="Goudy Old Style"/>
              </a:rPr>
              <a:t>Open the project in Visual Studio Code.</a:t>
            </a:r>
            <a:endParaRPr lang="en-US" b="1">
              <a:solidFill>
                <a:schemeClr val="tx1"/>
              </a:solidFill>
            </a:endParaRPr>
          </a:p>
          <a:p>
            <a:pPr marL="359410" indent="-359410"/>
            <a:r>
              <a:rPr lang="en-US" b="1" dirty="0">
                <a:solidFill>
                  <a:schemeClr val="tx1"/>
                </a:solidFill>
                <a:latin typeface="Goudy Old Style"/>
              </a:rPr>
              <a:t>Link your model to the code.</a:t>
            </a:r>
          </a:p>
          <a:p>
            <a:pPr marL="359410" indent="-359410"/>
            <a:r>
              <a:rPr lang="en-US" b="1" dirty="0">
                <a:solidFill>
                  <a:schemeClr val="tx1"/>
                </a:solidFill>
                <a:latin typeface="Goudy Old Style"/>
              </a:rPr>
              <a:t>Walk through the code to see what's happening when.</a:t>
            </a:r>
            <a:endParaRPr lang="en-US" b="1">
              <a:solidFill>
                <a:schemeClr val="tx1"/>
              </a:solidFill>
            </a:endParaRPr>
          </a:p>
          <a:p>
            <a:pPr marL="359410" indent="-359410"/>
            <a:r>
              <a:rPr lang="en-US" b="1" dirty="0">
                <a:solidFill>
                  <a:schemeClr val="tx1"/>
                </a:solidFill>
                <a:latin typeface="Goudy Old Style"/>
              </a:rPr>
              <a:t>Play the game!</a:t>
            </a:r>
          </a:p>
          <a:p>
            <a:pPr marL="359410" indent="-359410"/>
            <a:endParaRPr lang="en-US" b="1" dirty="0">
              <a:solidFill>
                <a:schemeClr val="tx1"/>
              </a:solidFill>
              <a:latin typeface="Goudy Old Style"/>
            </a:endParaRPr>
          </a:p>
        </p:txBody>
      </p:sp>
    </p:spTree>
    <p:extLst>
      <p:ext uri="{BB962C8B-B14F-4D97-AF65-F5344CB8AC3E}">
        <p14:creationId xmlns:p14="http://schemas.microsoft.com/office/powerpoint/2010/main" val="15130501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52240-800E-66AC-A26E-BA7CF159B8A2}"/>
              </a:ext>
            </a:extLst>
          </p:cNvPr>
          <p:cNvSpPr>
            <a:spLocks noGrp="1"/>
          </p:cNvSpPr>
          <p:nvPr>
            <p:ph type="title"/>
          </p:nvPr>
        </p:nvSpPr>
        <p:spPr/>
        <p:txBody>
          <a:bodyPr/>
          <a:lstStyle/>
          <a:p>
            <a:r>
              <a:rPr lang="en-US" dirty="0"/>
              <a:t>Snake Game: How Does it Work?</a:t>
            </a:r>
          </a:p>
        </p:txBody>
      </p:sp>
      <p:sp>
        <p:nvSpPr>
          <p:cNvPr id="3" name="Content Placeholder 2">
            <a:extLst>
              <a:ext uri="{FF2B5EF4-FFF2-40B4-BE49-F238E27FC236}">
                <a16:creationId xmlns:a16="http://schemas.microsoft.com/office/drawing/2014/main" id="{A35427F2-A430-F49A-65F7-11117A775990}"/>
              </a:ext>
            </a:extLst>
          </p:cNvPr>
          <p:cNvSpPr>
            <a:spLocks noGrp="1"/>
          </p:cNvSpPr>
          <p:nvPr>
            <p:ph idx="1"/>
          </p:nvPr>
        </p:nvSpPr>
        <p:spPr/>
        <p:txBody>
          <a:bodyPr vert="horz" lIns="91440" tIns="45720" rIns="91440" bIns="45720" rtlCol="0" anchor="t">
            <a:normAutofit/>
          </a:bodyPr>
          <a:lstStyle/>
          <a:p>
            <a:pPr marL="359410" indent="-359410"/>
            <a:r>
              <a:rPr lang="en-US" b="1" dirty="0">
                <a:solidFill>
                  <a:schemeClr val="tx1"/>
                </a:solidFill>
                <a:latin typeface="Goudy Old Style"/>
              </a:rPr>
              <a:t>The</a:t>
            </a:r>
            <a:r>
              <a:rPr lang="en-US" b="1" dirty="0">
                <a:solidFill>
                  <a:schemeClr val="tx1"/>
                </a:solidFill>
                <a:latin typeface="Goudy Old Style"/>
                <a:ea typeface="+mn-lt"/>
                <a:cs typeface="+mn-lt"/>
              </a:rPr>
              <a:t> Snake Game is coded in p5.js.</a:t>
            </a:r>
          </a:p>
          <a:p>
            <a:pPr marL="359410" lvl="1">
              <a:buClr>
                <a:srgbClr val="A3A3A3"/>
              </a:buClr>
            </a:pPr>
            <a:r>
              <a:rPr lang="en-US" b="1" i="0" dirty="0">
                <a:solidFill>
                  <a:schemeClr val="tx1"/>
                </a:solidFill>
                <a:latin typeface="Goudy Old Style"/>
              </a:rPr>
              <a:t>P5.js is a JavaScript library that focuses more on visual design whereas JavaScript is a standard for web development. (aircada.com)</a:t>
            </a:r>
          </a:p>
          <a:p>
            <a:pPr marL="359410" indent="-359410"/>
            <a:r>
              <a:rPr lang="en-US" b="1" dirty="0">
                <a:solidFill>
                  <a:schemeClr val="tx1"/>
                </a:solidFill>
                <a:latin typeface="Goudy Old Style"/>
              </a:rPr>
              <a:t>Ml5.js is another JavaScript library that focuses on machine learning, making it more accessible by artists and creative coders. (w3.org)</a:t>
            </a:r>
          </a:p>
          <a:p>
            <a:pPr marL="359410" indent="-359410"/>
            <a:r>
              <a:rPr lang="en-US" b="1" dirty="0">
                <a:solidFill>
                  <a:schemeClr val="tx1"/>
                </a:solidFill>
                <a:latin typeface="Goudy Old Style"/>
              </a:rPr>
              <a:t>The Snake Game is written in JS code and utilizes Classes, Objects, Functions, and Event Listeners.</a:t>
            </a:r>
          </a:p>
        </p:txBody>
      </p:sp>
    </p:spTree>
    <p:extLst>
      <p:ext uri="{BB962C8B-B14F-4D97-AF65-F5344CB8AC3E}">
        <p14:creationId xmlns:p14="http://schemas.microsoft.com/office/powerpoint/2010/main" val="20180665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52240-800E-66AC-A26E-BA7CF159B8A2}"/>
              </a:ext>
            </a:extLst>
          </p:cNvPr>
          <p:cNvSpPr>
            <a:spLocks noGrp="1"/>
          </p:cNvSpPr>
          <p:nvPr>
            <p:ph type="title"/>
          </p:nvPr>
        </p:nvSpPr>
        <p:spPr/>
        <p:txBody>
          <a:bodyPr/>
          <a:lstStyle/>
          <a:p>
            <a:r>
              <a:rPr lang="en-US"/>
              <a:t>Snake Game: Classes and Objects</a:t>
            </a:r>
            <a:endParaRPr lang="en-US" dirty="0"/>
          </a:p>
        </p:txBody>
      </p:sp>
      <p:sp>
        <p:nvSpPr>
          <p:cNvPr id="3" name="Content Placeholder 2">
            <a:extLst>
              <a:ext uri="{FF2B5EF4-FFF2-40B4-BE49-F238E27FC236}">
                <a16:creationId xmlns:a16="http://schemas.microsoft.com/office/drawing/2014/main" id="{A35427F2-A430-F49A-65F7-11117A775990}"/>
              </a:ext>
            </a:extLst>
          </p:cNvPr>
          <p:cNvSpPr>
            <a:spLocks noGrp="1"/>
          </p:cNvSpPr>
          <p:nvPr>
            <p:ph idx="1"/>
          </p:nvPr>
        </p:nvSpPr>
        <p:spPr/>
        <p:txBody>
          <a:bodyPr vert="horz" lIns="91440" tIns="45720" rIns="91440" bIns="45720" rtlCol="0" anchor="t">
            <a:normAutofit/>
          </a:bodyPr>
          <a:lstStyle/>
          <a:p>
            <a:pPr marL="359410" indent="-359410"/>
            <a:r>
              <a:rPr lang="en-US" sz="2200" b="1" dirty="0">
                <a:solidFill>
                  <a:schemeClr val="tx1"/>
                </a:solidFill>
                <a:latin typeface="Goudy Old Style"/>
              </a:rPr>
              <a:t>A Class can be considered the "blueprint" of a thing. It contains all the characteristics and actions said thing could have. For example, a Car class would have characteristics of make, model, and color. The actions of the Car could be forward, reverse, and brake.</a:t>
            </a:r>
            <a:endParaRPr lang="en-US" sz="2200">
              <a:solidFill>
                <a:schemeClr val="tx1"/>
              </a:solidFill>
            </a:endParaRPr>
          </a:p>
          <a:p>
            <a:pPr marL="359410" indent="-359410"/>
            <a:r>
              <a:rPr lang="en-US" sz="2200" b="1" dirty="0">
                <a:solidFill>
                  <a:schemeClr val="tx1"/>
                </a:solidFill>
                <a:latin typeface="Goudy Old Style"/>
              </a:rPr>
              <a:t>An Object is a copy of a class. In our Car class example, a Ford Focus could be a possible object.</a:t>
            </a:r>
          </a:p>
          <a:p>
            <a:pPr marL="359410" indent="-359410"/>
            <a:endParaRPr lang="en-US" sz="2200" b="1" dirty="0">
              <a:solidFill>
                <a:schemeClr val="tx1"/>
              </a:solidFill>
              <a:latin typeface="Goudy Old Style"/>
            </a:endParaRPr>
          </a:p>
          <a:p>
            <a:pPr marL="359410" indent="-359410"/>
            <a:endParaRPr lang="en-US" sz="2200" b="1" dirty="0">
              <a:solidFill>
                <a:schemeClr val="tx1"/>
              </a:solidFill>
              <a:latin typeface="Goudy Old Style"/>
            </a:endParaRPr>
          </a:p>
        </p:txBody>
      </p:sp>
    </p:spTree>
    <p:extLst>
      <p:ext uri="{BB962C8B-B14F-4D97-AF65-F5344CB8AC3E}">
        <p14:creationId xmlns:p14="http://schemas.microsoft.com/office/powerpoint/2010/main" val="23060817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52240-800E-66AC-A26E-BA7CF159B8A2}"/>
              </a:ext>
            </a:extLst>
          </p:cNvPr>
          <p:cNvSpPr>
            <a:spLocks noGrp="1"/>
          </p:cNvSpPr>
          <p:nvPr>
            <p:ph type="title"/>
          </p:nvPr>
        </p:nvSpPr>
        <p:spPr/>
        <p:txBody>
          <a:bodyPr/>
          <a:lstStyle/>
          <a:p>
            <a:r>
              <a:rPr lang="en-US"/>
              <a:t>Snake Game: Functions and Event Listeners</a:t>
            </a:r>
            <a:endParaRPr lang="en-US" dirty="0"/>
          </a:p>
        </p:txBody>
      </p:sp>
      <p:sp>
        <p:nvSpPr>
          <p:cNvPr id="3" name="Content Placeholder 2">
            <a:extLst>
              <a:ext uri="{FF2B5EF4-FFF2-40B4-BE49-F238E27FC236}">
                <a16:creationId xmlns:a16="http://schemas.microsoft.com/office/drawing/2014/main" id="{A35427F2-A430-F49A-65F7-11117A775990}"/>
              </a:ext>
            </a:extLst>
          </p:cNvPr>
          <p:cNvSpPr>
            <a:spLocks noGrp="1"/>
          </p:cNvSpPr>
          <p:nvPr>
            <p:ph idx="1"/>
          </p:nvPr>
        </p:nvSpPr>
        <p:spPr/>
        <p:txBody>
          <a:bodyPr vert="horz" lIns="91440" tIns="45720" rIns="91440" bIns="45720" rtlCol="0" anchor="t">
            <a:normAutofit/>
          </a:bodyPr>
          <a:lstStyle/>
          <a:p>
            <a:pPr marL="359410" indent="-359410"/>
            <a:r>
              <a:rPr lang="en-US" sz="2200" b="1" dirty="0">
                <a:solidFill>
                  <a:schemeClr val="tx1"/>
                </a:solidFill>
                <a:latin typeface="Goudy Old Style"/>
                <a:cs typeface="Arial"/>
              </a:rPr>
              <a:t>A Function contains code necessary for an action to occur. For example, pressing the brake pedal in a car will make the car slow down or stop completely.</a:t>
            </a:r>
          </a:p>
          <a:p>
            <a:pPr marL="359410" indent="-359410"/>
            <a:r>
              <a:rPr lang="en-US" sz="2200" b="1" dirty="0">
                <a:solidFill>
                  <a:schemeClr val="tx1"/>
                </a:solidFill>
                <a:latin typeface="Goudy Old Style"/>
                <a:cs typeface="Arial"/>
              </a:rPr>
              <a:t>An Event Listener is a special type of Function; it "listens" or waits for something to happen and then performs an action. For example, to move forward in a car, the car </a:t>
            </a:r>
            <a:r>
              <a:rPr lang="en-US" sz="2200" b="1">
                <a:solidFill>
                  <a:schemeClr val="tx1"/>
                </a:solidFill>
                <a:latin typeface="Goudy Old Style"/>
                <a:cs typeface="Arial"/>
              </a:rPr>
              <a:t>must</a:t>
            </a:r>
            <a:r>
              <a:rPr lang="en-US" sz="2200" b="1" dirty="0">
                <a:solidFill>
                  <a:schemeClr val="tx1"/>
                </a:solidFill>
                <a:latin typeface="Goudy Old Style"/>
                <a:cs typeface="Arial"/>
              </a:rPr>
              <a:t> be in "drive" before pressing the gas pedal. In code, an Event Listener would wait for the gas pedal to be pressed and, when it is, the code will tell the car to move forward.</a:t>
            </a:r>
          </a:p>
          <a:p>
            <a:pPr marL="359410" indent="-359410"/>
            <a:endParaRPr lang="en-US" sz="2200" b="1" dirty="0">
              <a:solidFill>
                <a:schemeClr val="tx1"/>
              </a:solidFill>
              <a:latin typeface="Goudy Old Style"/>
            </a:endParaRPr>
          </a:p>
          <a:p>
            <a:pPr marL="359410" indent="-359410"/>
            <a:endParaRPr lang="en-US" sz="2200" b="1" dirty="0">
              <a:solidFill>
                <a:schemeClr val="tx1"/>
              </a:solidFill>
              <a:latin typeface="Goudy Old Style"/>
            </a:endParaRPr>
          </a:p>
        </p:txBody>
      </p:sp>
    </p:spTree>
    <p:extLst>
      <p:ext uri="{BB962C8B-B14F-4D97-AF65-F5344CB8AC3E}">
        <p14:creationId xmlns:p14="http://schemas.microsoft.com/office/powerpoint/2010/main" val="17445989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3EA80-DD0D-885F-C847-A122A671AD81}"/>
              </a:ext>
            </a:extLst>
          </p:cNvPr>
          <p:cNvSpPr>
            <a:spLocks noGrp="1"/>
          </p:cNvSpPr>
          <p:nvPr>
            <p:ph type="title"/>
          </p:nvPr>
        </p:nvSpPr>
        <p:spPr/>
        <p:txBody>
          <a:bodyPr/>
          <a:lstStyle/>
          <a:p>
            <a:r>
              <a:rPr lang="en-US" b="1" dirty="0"/>
              <a:t>Sources</a:t>
            </a:r>
          </a:p>
        </p:txBody>
      </p:sp>
      <p:sp>
        <p:nvSpPr>
          <p:cNvPr id="3" name="Content Placeholder 2">
            <a:extLst>
              <a:ext uri="{FF2B5EF4-FFF2-40B4-BE49-F238E27FC236}">
                <a16:creationId xmlns:a16="http://schemas.microsoft.com/office/drawing/2014/main" id="{93539E61-7EEC-E2CB-8946-9A0EE023ECD7}"/>
              </a:ext>
            </a:extLst>
          </p:cNvPr>
          <p:cNvSpPr>
            <a:spLocks noGrp="1"/>
          </p:cNvSpPr>
          <p:nvPr>
            <p:ph idx="1"/>
          </p:nvPr>
        </p:nvSpPr>
        <p:spPr>
          <a:xfrm>
            <a:off x="989400" y="1713138"/>
            <a:ext cx="10240414" cy="4593549"/>
          </a:xfrm>
        </p:spPr>
        <p:txBody>
          <a:bodyPr vert="horz" lIns="91440" tIns="45720" rIns="91440" bIns="45720" rtlCol="0" anchor="t">
            <a:normAutofit/>
          </a:bodyPr>
          <a:lstStyle/>
          <a:p>
            <a:pPr marL="359410" indent="-359410"/>
            <a:r>
              <a:rPr lang="en-US" b="1">
                <a:solidFill>
                  <a:schemeClr val="tx1"/>
                </a:solidFill>
              </a:rPr>
              <a:t>Teachable Machine:</a:t>
            </a:r>
          </a:p>
          <a:p>
            <a:pPr marL="359410" indent="-359410"/>
            <a:r>
              <a:rPr lang="en-US" b="1" dirty="0">
                <a:solidFill>
                  <a:schemeClr val="tx1"/>
                </a:solidFill>
                <a:ea typeface="+mn-lt"/>
                <a:cs typeface="+mn-lt"/>
                <a:hlinkClick r:id="rId2"/>
              </a:rPr>
              <a:t>https://teachablemachine.withgoogle.com/train/image</a:t>
            </a:r>
            <a:endParaRPr lang="en-US" b="1">
              <a:solidFill>
                <a:schemeClr val="tx1"/>
              </a:solidFill>
              <a:hlinkClick r:id="rId2"/>
            </a:endParaRPr>
          </a:p>
          <a:p>
            <a:pPr marL="359410" indent="-359410"/>
            <a:endParaRPr lang="en-US" b="1" dirty="0">
              <a:solidFill>
                <a:schemeClr val="tx1"/>
              </a:solidFill>
            </a:endParaRPr>
          </a:p>
          <a:p>
            <a:pPr marL="359410" indent="-359410"/>
            <a:r>
              <a:rPr lang="en-US" b="1">
                <a:solidFill>
                  <a:schemeClr val="tx1"/>
                </a:solidFill>
              </a:rPr>
              <a:t>Makerspace GitHub:</a:t>
            </a:r>
          </a:p>
          <a:p>
            <a:pPr marL="359410" indent="-359410"/>
            <a:r>
              <a:rPr lang="en-US" b="1" dirty="0">
                <a:solidFill>
                  <a:schemeClr val="tx1"/>
                </a:solidFill>
                <a:ea typeface="+mn-lt"/>
                <a:cs typeface="+mn-lt"/>
                <a:hlinkClick r:id="rId3"/>
              </a:rPr>
              <a:t>https://github.com/Macomb-Makerspace</a:t>
            </a:r>
            <a:endParaRPr lang="en-US" b="1">
              <a:solidFill>
                <a:schemeClr val="tx1"/>
              </a:solidFill>
              <a:ea typeface="+mn-lt"/>
              <a:cs typeface="+mn-lt"/>
              <a:hlinkClick r:id="rId3"/>
            </a:endParaRPr>
          </a:p>
          <a:p>
            <a:pPr marL="359410" indent="-359410"/>
            <a:endParaRPr lang="en-US" b="1" dirty="0">
              <a:solidFill>
                <a:schemeClr val="tx1"/>
              </a:solidFill>
            </a:endParaRPr>
          </a:p>
          <a:p>
            <a:pPr marL="359410" indent="-359410"/>
            <a:endParaRPr lang="en-US" b="1" dirty="0">
              <a:solidFill>
                <a:schemeClr val="tx1"/>
              </a:solidFill>
              <a:ea typeface="+mn-lt"/>
              <a:cs typeface="+mn-lt"/>
            </a:endParaRPr>
          </a:p>
          <a:p>
            <a:pPr marL="359410" indent="-359410"/>
            <a:r>
              <a:rPr lang="en-US" sz="1700" b="1">
                <a:solidFill>
                  <a:schemeClr val="tx1"/>
                </a:solidFill>
                <a:ea typeface="+mn-lt"/>
                <a:cs typeface="+mn-lt"/>
              </a:rPr>
              <a:t>Designed by Melissa Daoud and Devendra Ranjan for the Makerspace Career Academy.</a:t>
            </a:r>
          </a:p>
          <a:p>
            <a:pPr marL="359410" indent="-359410"/>
            <a:endParaRPr lang="en-US" b="1" dirty="0">
              <a:solidFill>
                <a:schemeClr val="tx1"/>
              </a:solidFill>
            </a:endParaRPr>
          </a:p>
        </p:txBody>
      </p:sp>
    </p:spTree>
    <p:extLst>
      <p:ext uri="{BB962C8B-B14F-4D97-AF65-F5344CB8AC3E}">
        <p14:creationId xmlns:p14="http://schemas.microsoft.com/office/powerpoint/2010/main" val="40096634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55526-06AB-63FC-A070-AD0647B7C187}"/>
              </a:ext>
            </a:extLst>
          </p:cNvPr>
          <p:cNvSpPr>
            <a:spLocks noGrp="1"/>
          </p:cNvSpPr>
          <p:nvPr>
            <p:ph type="title"/>
          </p:nvPr>
        </p:nvSpPr>
        <p:spPr/>
        <p:txBody>
          <a:bodyPr/>
          <a:lstStyle/>
          <a:p>
            <a:pPr algn="ctr"/>
            <a:r>
              <a:rPr lang="en-US" dirty="0"/>
              <a:t>Agenda</a:t>
            </a:r>
          </a:p>
        </p:txBody>
      </p:sp>
      <p:sp>
        <p:nvSpPr>
          <p:cNvPr id="3" name="Content Placeholder 2">
            <a:extLst>
              <a:ext uri="{FF2B5EF4-FFF2-40B4-BE49-F238E27FC236}">
                <a16:creationId xmlns:a16="http://schemas.microsoft.com/office/drawing/2014/main" id="{F0B4C97E-305E-312B-9F77-38782AC8AFEF}"/>
              </a:ext>
            </a:extLst>
          </p:cNvPr>
          <p:cNvSpPr>
            <a:spLocks noGrp="1"/>
          </p:cNvSpPr>
          <p:nvPr>
            <p:ph idx="1"/>
          </p:nvPr>
        </p:nvSpPr>
        <p:spPr/>
        <p:txBody>
          <a:bodyPr vert="horz" lIns="91440" tIns="45720" rIns="91440" bIns="45720" rtlCol="0" anchor="t">
            <a:normAutofit/>
          </a:bodyPr>
          <a:lstStyle/>
          <a:p>
            <a:pPr marL="0" indent="0">
              <a:lnSpc>
                <a:spcPct val="110000"/>
              </a:lnSpc>
              <a:buClr>
                <a:srgbClr val="A3A3A3"/>
              </a:buClr>
              <a:buNone/>
            </a:pPr>
            <a:r>
              <a:rPr lang="en-US" sz="2600" b="1" dirty="0">
                <a:solidFill>
                  <a:srgbClr val="2C2830"/>
                </a:solidFill>
                <a:latin typeface="Goudy Old Style"/>
                <a:ea typeface="+mn-lt"/>
                <a:cs typeface="+mn-lt"/>
              </a:rPr>
              <a:t>1. Introduce </a:t>
            </a:r>
            <a:r>
              <a:rPr lang="en-US" sz="2600" b="1" i="0" dirty="0">
                <a:solidFill>
                  <a:srgbClr val="2C2830"/>
                </a:solidFill>
                <a:latin typeface="Goudy Old Style"/>
                <a:ea typeface="+mn-lt"/>
                <a:cs typeface="+mn-lt"/>
              </a:rPr>
              <a:t>Artificial </a:t>
            </a:r>
            <a:r>
              <a:rPr lang="en-US" sz="2600" b="1" dirty="0">
                <a:solidFill>
                  <a:srgbClr val="2C2830"/>
                </a:solidFill>
                <a:latin typeface="Goudy Old Style"/>
                <a:ea typeface="+mn-lt"/>
                <a:cs typeface="+mn-lt"/>
              </a:rPr>
              <a:t>Intelligence</a:t>
            </a:r>
            <a:endParaRPr lang="en-US" sz="2600" b="1" dirty="0">
              <a:solidFill>
                <a:schemeClr val="tx1"/>
              </a:solidFill>
              <a:latin typeface="Goudy Old Style"/>
              <a:ea typeface="+mn-lt"/>
              <a:cs typeface="+mn-lt"/>
            </a:endParaRPr>
          </a:p>
          <a:p>
            <a:pPr marL="0" indent="0">
              <a:lnSpc>
                <a:spcPct val="110000"/>
              </a:lnSpc>
              <a:buClr>
                <a:srgbClr val="A3A3A3"/>
              </a:buClr>
              <a:buNone/>
            </a:pPr>
            <a:r>
              <a:rPr lang="en-US" sz="2600" b="1" dirty="0">
                <a:solidFill>
                  <a:srgbClr val="2C2830"/>
                </a:solidFill>
                <a:latin typeface="Goudy Old Style"/>
                <a:ea typeface="+mn-lt"/>
                <a:cs typeface="+mn-lt"/>
              </a:rPr>
              <a:t>2. Discuss AI and its use in real life</a:t>
            </a:r>
            <a:endParaRPr lang="en-US" sz="2600" b="1" dirty="0">
              <a:solidFill>
                <a:schemeClr val="tx1"/>
              </a:solidFill>
              <a:latin typeface="Goudy Old Style"/>
              <a:ea typeface="+mn-lt"/>
              <a:cs typeface="+mn-lt"/>
            </a:endParaRPr>
          </a:p>
          <a:p>
            <a:pPr marL="0" indent="0">
              <a:lnSpc>
                <a:spcPct val="110000"/>
              </a:lnSpc>
              <a:buClr>
                <a:srgbClr val="A3A3A3"/>
              </a:buClr>
              <a:buNone/>
            </a:pPr>
            <a:r>
              <a:rPr lang="en-US" sz="2600" b="1" dirty="0">
                <a:solidFill>
                  <a:srgbClr val="2C2830"/>
                </a:solidFill>
                <a:latin typeface="Goudy Old Style"/>
                <a:ea typeface="+mn-lt"/>
                <a:cs typeface="+mn-lt"/>
              </a:rPr>
              <a:t>3. Introduce Teachable Machine </a:t>
            </a:r>
            <a:r>
              <a:rPr lang="en-US" sz="2600" b="1" i="0" dirty="0">
                <a:solidFill>
                  <a:srgbClr val="2C2830"/>
                </a:solidFill>
                <a:latin typeface="Goudy Old Style"/>
                <a:ea typeface="+mn-lt"/>
                <a:cs typeface="+mn-lt"/>
              </a:rPr>
              <a:t>and </a:t>
            </a:r>
            <a:r>
              <a:rPr lang="en-US" sz="2600" b="1" dirty="0">
                <a:solidFill>
                  <a:srgbClr val="2C2830"/>
                </a:solidFill>
                <a:latin typeface="Goudy Old Style"/>
                <a:ea typeface="+mn-lt"/>
                <a:cs typeface="+mn-lt"/>
              </a:rPr>
              <a:t>its interface/tools</a:t>
            </a:r>
            <a:endParaRPr lang="en-US" sz="2600" b="1">
              <a:solidFill>
                <a:schemeClr val="tx1"/>
              </a:solidFill>
              <a:latin typeface="Goudy Old Style"/>
              <a:ea typeface="+mn-lt"/>
              <a:cs typeface="+mn-lt"/>
            </a:endParaRPr>
          </a:p>
          <a:p>
            <a:pPr marL="0" indent="0">
              <a:lnSpc>
                <a:spcPct val="110000"/>
              </a:lnSpc>
              <a:buClr>
                <a:srgbClr val="A3A3A3"/>
              </a:buClr>
              <a:buNone/>
            </a:pPr>
            <a:r>
              <a:rPr lang="en-US" sz="2600" b="1" dirty="0">
                <a:solidFill>
                  <a:srgbClr val="2C2830"/>
                </a:solidFill>
                <a:latin typeface="Goudy Old Style"/>
                <a:ea typeface="+mn-lt"/>
                <a:cs typeface="+mn-lt"/>
              </a:rPr>
              <a:t>4</a:t>
            </a:r>
            <a:r>
              <a:rPr lang="en-US" sz="2600" b="1" i="0" dirty="0">
                <a:solidFill>
                  <a:srgbClr val="2C2830"/>
                </a:solidFill>
                <a:latin typeface="Goudy Old Style"/>
                <a:ea typeface="+mn-lt"/>
                <a:cs typeface="+mn-lt"/>
              </a:rPr>
              <a:t>.</a:t>
            </a:r>
            <a:r>
              <a:rPr lang="en-US" sz="2600" b="1" dirty="0">
                <a:solidFill>
                  <a:srgbClr val="2C2830"/>
                </a:solidFill>
                <a:latin typeface="Goudy Old Style"/>
                <a:ea typeface="+mn-lt"/>
                <a:cs typeface="+mn-lt"/>
              </a:rPr>
              <a:t> Demo: Train the Machine to recognize images</a:t>
            </a:r>
            <a:endParaRPr lang="en-US" sz="2600" b="1" dirty="0">
              <a:solidFill>
                <a:schemeClr val="tx1"/>
              </a:solidFill>
              <a:latin typeface="Goudy Old Style"/>
              <a:ea typeface="+mn-lt"/>
              <a:cs typeface="+mn-lt"/>
            </a:endParaRPr>
          </a:p>
          <a:p>
            <a:pPr marL="0" indent="0">
              <a:lnSpc>
                <a:spcPct val="110000"/>
              </a:lnSpc>
              <a:buNone/>
            </a:pPr>
            <a:r>
              <a:rPr lang="en-US" sz="2600" b="1" dirty="0">
                <a:solidFill>
                  <a:srgbClr val="2C2830"/>
                </a:solidFill>
                <a:latin typeface="Goudy Old Style"/>
                <a:ea typeface="+mn-lt"/>
                <a:cs typeface="+mn-lt"/>
              </a:rPr>
              <a:t>5. Project: Create the snake game </a:t>
            </a:r>
          </a:p>
          <a:p>
            <a:pPr marL="0" indent="0">
              <a:lnSpc>
                <a:spcPct val="110000"/>
              </a:lnSpc>
              <a:buNone/>
            </a:pPr>
            <a:r>
              <a:rPr lang="en-US" sz="2600" b="1" dirty="0">
                <a:solidFill>
                  <a:srgbClr val="2C2830"/>
                </a:solidFill>
                <a:latin typeface="Goudy Old Style"/>
                <a:ea typeface="+mn-lt"/>
                <a:cs typeface="+mn-lt"/>
              </a:rPr>
              <a:t>6. Walk through the snake game's files, discussing what the code does.</a:t>
            </a:r>
            <a:endParaRPr lang="en-US" sz="2600" b="1">
              <a:solidFill>
                <a:srgbClr val="2C2830"/>
              </a:solidFill>
              <a:latin typeface="Goudy Old Style"/>
              <a:ea typeface="+mn-lt"/>
              <a:cs typeface="+mn-lt"/>
            </a:endParaRPr>
          </a:p>
          <a:p>
            <a:pPr marL="0" indent="0">
              <a:lnSpc>
                <a:spcPct val="110000"/>
              </a:lnSpc>
              <a:buNone/>
            </a:pPr>
            <a:endParaRPr lang="en-US" sz="2600" b="1" dirty="0">
              <a:solidFill>
                <a:srgbClr val="FF0000"/>
              </a:solidFill>
              <a:latin typeface="Goudy Old Style"/>
              <a:ea typeface="+mn-lt"/>
              <a:cs typeface="+mn-lt"/>
            </a:endParaRPr>
          </a:p>
          <a:p>
            <a:pPr marL="0" indent="0">
              <a:lnSpc>
                <a:spcPct val="110000"/>
              </a:lnSpc>
              <a:buNone/>
            </a:pPr>
            <a:endParaRPr lang="en-US" sz="2600" b="1" dirty="0">
              <a:solidFill>
                <a:schemeClr val="tx1"/>
              </a:solidFill>
              <a:latin typeface="Goudy Old Style"/>
              <a:ea typeface="+mn-lt"/>
              <a:cs typeface="+mn-lt"/>
            </a:endParaRPr>
          </a:p>
          <a:p>
            <a:pPr marL="0" indent="0">
              <a:lnSpc>
                <a:spcPct val="110000"/>
              </a:lnSpc>
              <a:buNone/>
            </a:pPr>
            <a:endParaRPr lang="en-US" sz="2600" b="1" dirty="0">
              <a:solidFill>
                <a:schemeClr val="tx1"/>
              </a:solidFill>
              <a:latin typeface="Goudy Old Style"/>
              <a:ea typeface="+mn-lt"/>
              <a:cs typeface="+mn-lt"/>
            </a:endParaRPr>
          </a:p>
          <a:p>
            <a:pPr marL="0" indent="0">
              <a:buNone/>
            </a:pPr>
            <a:endParaRPr lang="en-US" b="1" dirty="0">
              <a:solidFill>
                <a:schemeClr val="tx1"/>
              </a:solidFill>
              <a:latin typeface="Goudy Old Style"/>
            </a:endParaRPr>
          </a:p>
        </p:txBody>
      </p:sp>
    </p:spTree>
    <p:extLst>
      <p:ext uri="{BB962C8B-B14F-4D97-AF65-F5344CB8AC3E}">
        <p14:creationId xmlns:p14="http://schemas.microsoft.com/office/powerpoint/2010/main" val="3745306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268346D-5E77-4906-AC8D-57FB88F11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D55526-06AB-63FC-A070-AD0647B7C187}"/>
              </a:ext>
            </a:extLst>
          </p:cNvPr>
          <p:cNvSpPr>
            <a:spLocks noGrp="1"/>
          </p:cNvSpPr>
          <p:nvPr>
            <p:ph type="title"/>
          </p:nvPr>
        </p:nvSpPr>
        <p:spPr>
          <a:xfrm>
            <a:off x="7112369" y="376936"/>
            <a:ext cx="4078800" cy="1594282"/>
          </a:xfrm>
        </p:spPr>
        <p:txBody>
          <a:bodyPr wrap="square" anchor="b">
            <a:normAutofit/>
          </a:bodyPr>
          <a:lstStyle/>
          <a:p>
            <a:pPr algn="ctr"/>
            <a:r>
              <a:rPr lang="en-US"/>
              <a:t>What is Artificial Intelligence (AI)?</a:t>
            </a:r>
          </a:p>
        </p:txBody>
      </p:sp>
      <p:pic>
        <p:nvPicPr>
          <p:cNvPr id="5" name="Picture 4" descr="A robot with a face">
            <a:extLst>
              <a:ext uri="{FF2B5EF4-FFF2-40B4-BE49-F238E27FC236}">
                <a16:creationId xmlns:a16="http://schemas.microsoft.com/office/drawing/2014/main" id="{22272B22-8464-A5BB-49D7-B15F7E714A74}"/>
              </a:ext>
            </a:extLst>
          </p:cNvPr>
          <p:cNvPicPr>
            <a:picLocks noChangeAspect="1"/>
          </p:cNvPicPr>
          <p:nvPr/>
        </p:nvPicPr>
        <p:blipFill rotWithShape="1">
          <a:blip r:embed="rId3"/>
          <a:srcRect l="37605" r="-9" b="-9"/>
          <a:stretch/>
        </p:blipFill>
        <p:spPr>
          <a:xfrm flipH="1">
            <a:off x="20" y="10"/>
            <a:ext cx="6111518" cy="6857990"/>
          </a:xfrm>
          <a:prstGeom prst="rect">
            <a:avLst/>
          </a:prstGeom>
        </p:spPr>
      </p:pic>
      <p:cxnSp>
        <p:nvCxnSpPr>
          <p:cNvPr id="11" name="Straight Connector 10">
            <a:extLst>
              <a:ext uri="{FF2B5EF4-FFF2-40B4-BE49-F238E27FC236}">
                <a16:creationId xmlns:a16="http://schemas.microsoft.com/office/drawing/2014/main" id="{4CBC1FDF-AE13-4731-B38F-2761BDFDBB0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81769"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0B4C97E-305E-312B-9F77-38782AC8AFEF}"/>
              </a:ext>
            </a:extLst>
          </p:cNvPr>
          <p:cNvSpPr>
            <a:spLocks noGrp="1"/>
          </p:cNvSpPr>
          <p:nvPr>
            <p:ph idx="1"/>
          </p:nvPr>
        </p:nvSpPr>
        <p:spPr>
          <a:xfrm>
            <a:off x="6488080" y="2670275"/>
            <a:ext cx="5455908" cy="4296951"/>
          </a:xfrm>
        </p:spPr>
        <p:txBody>
          <a:bodyPr vert="horz" lIns="91440" tIns="45720" rIns="91440" bIns="45720" rtlCol="0" anchor="t">
            <a:noAutofit/>
          </a:bodyPr>
          <a:lstStyle/>
          <a:p>
            <a:pPr marL="359410" indent="-359410">
              <a:lnSpc>
                <a:spcPct val="140000"/>
              </a:lnSpc>
              <a:buClr>
                <a:srgbClr val="A3A3A3"/>
              </a:buClr>
              <a:buFont typeface="Arial"/>
              <a:buChar char="•"/>
            </a:pPr>
            <a:r>
              <a:rPr lang="en-US" sz="2200" b="1" i="0" dirty="0">
                <a:solidFill>
                  <a:schemeClr val="tx1"/>
                </a:solidFill>
                <a:latin typeface="Goudy Old Style"/>
              </a:rPr>
              <a:t>AI, or Artificial Intelligence, is the study and development of computer systems that mimic human intelligence to perform tasks.</a:t>
            </a:r>
            <a:endParaRPr lang="en-US" sz="2200" b="1" dirty="0">
              <a:solidFill>
                <a:schemeClr val="tx1"/>
              </a:solidFill>
              <a:latin typeface="Goudy Old Style"/>
            </a:endParaRPr>
          </a:p>
          <a:p>
            <a:pPr marL="359410" indent="-359410">
              <a:lnSpc>
                <a:spcPct val="140000"/>
              </a:lnSpc>
              <a:buFont typeface="Arial"/>
              <a:buChar char="•"/>
            </a:pPr>
            <a:r>
              <a:rPr lang="en-US" sz="2200" b="1" dirty="0">
                <a:solidFill>
                  <a:schemeClr val="tx1"/>
                </a:solidFill>
                <a:latin typeface="Goudy Old Style"/>
              </a:rPr>
              <a:t>AI encompasses a range of technology such as: machine learning, neural networks, natural language processing, and robotics.</a:t>
            </a:r>
          </a:p>
          <a:p>
            <a:pPr marL="359410" indent="-359410">
              <a:lnSpc>
                <a:spcPct val="140000"/>
              </a:lnSpc>
              <a:buFont typeface="Arial"/>
              <a:buChar char="•"/>
            </a:pPr>
            <a:endParaRPr lang="en-US" sz="2200" b="1" dirty="0">
              <a:solidFill>
                <a:schemeClr val="tx1"/>
              </a:solidFill>
              <a:latin typeface="Goudy Old Style"/>
            </a:endParaRPr>
          </a:p>
          <a:p>
            <a:pPr marL="359410" indent="-359410">
              <a:lnSpc>
                <a:spcPct val="140000"/>
              </a:lnSpc>
              <a:buFont typeface="Arial" panose="05000000000000000000" pitchFamily="2" charset="2"/>
              <a:buChar char="•"/>
            </a:pPr>
            <a:endParaRPr lang="en-US" sz="2200" b="1" dirty="0">
              <a:solidFill>
                <a:schemeClr val="tx1"/>
              </a:solidFill>
              <a:latin typeface="Goudy Old Style"/>
            </a:endParaRPr>
          </a:p>
        </p:txBody>
      </p:sp>
    </p:spTree>
    <p:extLst>
      <p:ext uri="{BB962C8B-B14F-4D97-AF65-F5344CB8AC3E}">
        <p14:creationId xmlns:p14="http://schemas.microsoft.com/office/powerpoint/2010/main" val="23742129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2" name="Title 1">
            <a:extLst>
              <a:ext uri="{FF2B5EF4-FFF2-40B4-BE49-F238E27FC236}">
                <a16:creationId xmlns:a16="http://schemas.microsoft.com/office/drawing/2014/main" id="{11D55526-06AB-63FC-A070-AD0647B7C187}"/>
              </a:ext>
            </a:extLst>
          </p:cNvPr>
          <p:cNvSpPr>
            <a:spLocks noGrp="1"/>
          </p:cNvSpPr>
          <p:nvPr>
            <p:ph type="title"/>
          </p:nvPr>
        </p:nvSpPr>
        <p:spPr>
          <a:xfrm>
            <a:off x="1078100" y="542671"/>
            <a:ext cx="10026650" cy="1124202"/>
          </a:xfrm>
        </p:spPr>
        <p:txBody>
          <a:bodyPr wrap="square" anchor="ctr">
            <a:normAutofit/>
          </a:bodyPr>
          <a:lstStyle/>
          <a:p>
            <a:pPr algn="ctr"/>
            <a:r>
              <a:rPr lang="en-US" sz="4000" b="1" dirty="0"/>
              <a:t>I spy...AI!</a:t>
            </a:r>
          </a:p>
        </p:txBody>
      </p:sp>
      <p:sp>
        <p:nvSpPr>
          <p:cNvPr id="11" name="Rectangle 10">
            <a:extLst>
              <a:ext uri="{FF2B5EF4-FFF2-40B4-BE49-F238E27FC236}">
                <a16:creationId xmlns:a16="http://schemas.microsoft.com/office/drawing/2014/main" id="{F883A8D1-ED1B-47A1-AA44-289C080EDD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52664"/>
            <a:ext cx="12192000" cy="4605336"/>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aphicFrame>
        <p:nvGraphicFramePr>
          <p:cNvPr id="5" name="Content Placeholder 2">
            <a:extLst>
              <a:ext uri="{FF2B5EF4-FFF2-40B4-BE49-F238E27FC236}">
                <a16:creationId xmlns:a16="http://schemas.microsoft.com/office/drawing/2014/main" id="{A3F67FAD-EB7C-9DBC-FFA4-B0C8D3007FC9}"/>
              </a:ext>
            </a:extLst>
          </p:cNvPr>
          <p:cNvGraphicFramePr>
            <a:graphicFrameLocks noGrp="1"/>
          </p:cNvGraphicFramePr>
          <p:nvPr>
            <p:ph idx="1"/>
            <p:extLst>
              <p:ext uri="{D42A27DB-BD31-4B8C-83A1-F6EECF244321}">
                <p14:modId xmlns:p14="http://schemas.microsoft.com/office/powerpoint/2010/main" val="1905618931"/>
              </p:ext>
            </p:extLst>
          </p:nvPr>
        </p:nvGraphicFramePr>
        <p:xfrm>
          <a:off x="541338" y="2843212"/>
          <a:ext cx="11109674" cy="34721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845439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1193773F-8E9F-4F3E-A7D2-0EBECA70A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descr="Examples of AI in Daily Life - Impact of AI on Human - TechVidvan">
            <a:extLst>
              <a:ext uri="{FF2B5EF4-FFF2-40B4-BE49-F238E27FC236}">
                <a16:creationId xmlns:a16="http://schemas.microsoft.com/office/drawing/2014/main" id="{34993F4D-2212-FF66-019C-210FFE272F07}"/>
              </a:ext>
            </a:extLst>
          </p:cNvPr>
          <p:cNvPicPr>
            <a:picLocks noGrp="1" noChangeAspect="1"/>
          </p:cNvPicPr>
          <p:nvPr>
            <p:ph idx="1"/>
          </p:nvPr>
        </p:nvPicPr>
        <p:blipFill rotWithShape="1">
          <a:blip r:embed="rId3"/>
          <a:srcRect t="493"/>
          <a:stretch/>
        </p:blipFill>
        <p:spPr>
          <a:xfrm>
            <a:off x="539400" y="540000"/>
            <a:ext cx="11113200" cy="5778000"/>
          </a:xfrm>
          <a:custGeom>
            <a:avLst/>
            <a:gdLst/>
            <a:ahLst/>
            <a:cxnLst/>
            <a:rect l="l" t="t" r="r" b="b"/>
            <a:pathLst>
              <a:path w="12192000" h="6858000">
                <a:moveTo>
                  <a:pt x="0" y="0"/>
                </a:moveTo>
                <a:lnTo>
                  <a:pt x="12192000" y="0"/>
                </a:lnTo>
                <a:lnTo>
                  <a:pt x="12192000" y="6858000"/>
                </a:lnTo>
                <a:lnTo>
                  <a:pt x="0" y="6858000"/>
                </a:lnTo>
                <a:close/>
              </a:path>
            </a:pathLst>
          </a:custGeom>
        </p:spPr>
      </p:pic>
    </p:spTree>
    <p:extLst>
      <p:ext uri="{BB962C8B-B14F-4D97-AF65-F5344CB8AC3E}">
        <p14:creationId xmlns:p14="http://schemas.microsoft.com/office/powerpoint/2010/main" val="12539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1D6B34F-7BF9-4DD7-81F6-50B3C23231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An Introduction to Teachable Machine | AILA">
            <a:extLst>
              <a:ext uri="{FF2B5EF4-FFF2-40B4-BE49-F238E27FC236}">
                <a16:creationId xmlns:a16="http://schemas.microsoft.com/office/drawing/2014/main" id="{C6D59056-2CED-CA7B-6935-4649334D8027}"/>
              </a:ext>
            </a:extLst>
          </p:cNvPr>
          <p:cNvPicPr>
            <a:picLocks noGrp="1" noChangeAspect="1"/>
          </p:cNvPicPr>
          <p:nvPr>
            <p:ph sz="half" idx="1"/>
          </p:nvPr>
        </p:nvPicPr>
        <p:blipFill rotWithShape="1">
          <a:blip r:embed="rId2"/>
          <a:srcRect b="6351"/>
          <a:stretch/>
        </p:blipFill>
        <p:spPr>
          <a:xfrm>
            <a:off x="565280" y="841302"/>
            <a:ext cx="11079801" cy="5184577"/>
          </a:xfrm>
          <a:custGeom>
            <a:avLst/>
            <a:gdLst/>
            <a:ahLst/>
            <a:cxnLst/>
            <a:rect l="l" t="t" r="r" b="b"/>
            <a:pathLst>
              <a:path w="12192000" h="6858000">
                <a:moveTo>
                  <a:pt x="0" y="0"/>
                </a:moveTo>
                <a:lnTo>
                  <a:pt x="12192000" y="0"/>
                </a:lnTo>
                <a:lnTo>
                  <a:pt x="12192000" y="6858000"/>
                </a:lnTo>
                <a:lnTo>
                  <a:pt x="0" y="6858000"/>
                </a:lnTo>
                <a:close/>
              </a:path>
            </a:pathLst>
          </a:custGeom>
        </p:spPr>
      </p:pic>
    </p:spTree>
    <p:extLst>
      <p:ext uri="{BB962C8B-B14F-4D97-AF65-F5344CB8AC3E}">
        <p14:creationId xmlns:p14="http://schemas.microsoft.com/office/powerpoint/2010/main" val="16496735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B3C6EE9-7BC0-765A-0B89-60321837F46E}"/>
              </a:ext>
            </a:extLst>
          </p:cNvPr>
          <p:cNvSpPr txBox="1"/>
          <p:nvPr/>
        </p:nvSpPr>
        <p:spPr>
          <a:xfrm>
            <a:off x="6261253" y="697734"/>
            <a:ext cx="5361542" cy="24622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59410" lvl="0" indent="-359410" rtl="0">
              <a:buFont typeface="Arial,Sans-Serif"/>
              <a:buChar char="•"/>
            </a:pPr>
            <a:r>
              <a:rPr lang="en-US" sz="2200" b="1" baseline="0" dirty="0">
                <a:latin typeface="Avenir Next LT Pro"/>
                <a:ea typeface="Arial"/>
                <a:cs typeface="Arial"/>
              </a:rPr>
              <a:t>A model is then trained to recognize these instances.</a:t>
            </a:r>
            <a:r>
              <a:rPr lang="en-US" sz="2200" dirty="0">
                <a:latin typeface="Avenir Next LT Pro"/>
                <a:ea typeface="Arial"/>
                <a:cs typeface="Arial"/>
              </a:rPr>
              <a:t>​</a:t>
            </a:r>
          </a:p>
          <a:p>
            <a:endParaRPr lang="en-US" sz="2200" dirty="0">
              <a:latin typeface="Avenir Next LT Pro"/>
              <a:ea typeface="Arial"/>
              <a:cs typeface="Arial"/>
            </a:endParaRPr>
          </a:p>
          <a:p>
            <a:pPr marL="359410" lvl="0" indent="-359410" rtl="0">
              <a:buFont typeface="Arial,Sans-Serif"/>
              <a:buChar char="•"/>
            </a:pPr>
            <a:r>
              <a:rPr lang="en-US" sz="2200" b="1" baseline="0" dirty="0">
                <a:latin typeface="Avenir Next LT Pro"/>
                <a:ea typeface="Arial"/>
                <a:cs typeface="Arial"/>
              </a:rPr>
              <a:t>Once a model has been trained and tested successfully, it can then be used in projects, sites, applications, and more. </a:t>
            </a:r>
            <a:r>
              <a:rPr lang="en-US" sz="2200" dirty="0">
                <a:latin typeface="Avenir Next LT Pro"/>
                <a:ea typeface="Arial"/>
                <a:cs typeface="Arial"/>
              </a:rPr>
              <a:t>​</a:t>
            </a:r>
            <a:endParaRPr lang="en-US" sz="2200" dirty="0"/>
          </a:p>
        </p:txBody>
      </p:sp>
      <p:pic>
        <p:nvPicPr>
          <p:cNvPr id="5" name="Content Placeholder 4" descr="Teachable Machine">
            <a:extLst>
              <a:ext uri="{FF2B5EF4-FFF2-40B4-BE49-F238E27FC236}">
                <a16:creationId xmlns:a16="http://schemas.microsoft.com/office/drawing/2014/main" id="{70CEC6D6-DD03-3D08-C188-433040B27609}"/>
              </a:ext>
            </a:extLst>
          </p:cNvPr>
          <p:cNvPicPr>
            <a:picLocks noChangeAspect="1"/>
          </p:cNvPicPr>
          <p:nvPr/>
        </p:nvPicPr>
        <p:blipFill rotWithShape="1">
          <a:blip r:embed="rId2"/>
          <a:srcRect t="6598" b="8816"/>
          <a:stretch/>
        </p:blipFill>
        <p:spPr>
          <a:xfrm>
            <a:off x="20" y="3961481"/>
            <a:ext cx="12191977" cy="2896519"/>
          </a:xfrm>
          <a:prstGeom prst="rect">
            <a:avLst/>
          </a:prstGeom>
        </p:spPr>
      </p:pic>
      <p:sp>
        <p:nvSpPr>
          <p:cNvPr id="6" name="TextBox 5">
            <a:extLst>
              <a:ext uri="{FF2B5EF4-FFF2-40B4-BE49-F238E27FC236}">
                <a16:creationId xmlns:a16="http://schemas.microsoft.com/office/drawing/2014/main" id="{D9DCD7ED-2178-7B76-FBC3-343287AC775D}"/>
              </a:ext>
            </a:extLst>
          </p:cNvPr>
          <p:cNvSpPr txBox="1"/>
          <p:nvPr/>
        </p:nvSpPr>
        <p:spPr>
          <a:xfrm>
            <a:off x="587564" y="697734"/>
            <a:ext cx="5233012" cy="280076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59410" indent="-359410">
              <a:buFont typeface="Arial,Sans-Serif"/>
              <a:buChar char="•"/>
            </a:pPr>
            <a:r>
              <a:rPr lang="en-US" sz="2200" b="1" dirty="0">
                <a:latin typeface="Avenir Next LT Pro"/>
                <a:ea typeface="Arial"/>
                <a:cs typeface="Arial"/>
              </a:rPr>
              <a:t>Teachable Machine </a:t>
            </a:r>
            <a:r>
              <a:rPr lang="en-US" sz="2200" b="1" baseline="0" dirty="0">
                <a:latin typeface="Avenir Next LT Pro"/>
                <a:ea typeface="Arial"/>
                <a:cs typeface="Arial"/>
              </a:rPr>
              <a:t>is </a:t>
            </a:r>
            <a:r>
              <a:rPr lang="en-US" sz="2200" b="1" dirty="0">
                <a:latin typeface="Avenir Next LT Pro"/>
                <a:ea typeface="Arial"/>
                <a:cs typeface="Arial"/>
              </a:rPr>
              <a:t>a web-based application</a:t>
            </a:r>
            <a:r>
              <a:rPr lang="en-US" sz="2200" b="1" baseline="0" dirty="0">
                <a:latin typeface="Avenir Next LT Pro"/>
                <a:ea typeface="Arial"/>
                <a:cs typeface="Arial"/>
              </a:rPr>
              <a:t>.</a:t>
            </a:r>
            <a:r>
              <a:rPr lang="en-US" sz="2200" b="1" dirty="0">
                <a:latin typeface="Avenir Next LT Pro"/>
                <a:ea typeface="Arial"/>
                <a:cs typeface="Arial"/>
              </a:rPr>
              <a:t> </a:t>
            </a:r>
            <a:endParaRPr lang="en-US" sz="2200" b="1">
              <a:latin typeface="Avenir Next LT Pro"/>
              <a:ea typeface="Arial"/>
              <a:cs typeface="Arial"/>
            </a:endParaRPr>
          </a:p>
          <a:p>
            <a:endParaRPr lang="en-US" sz="2200" b="1" dirty="0">
              <a:latin typeface="Avenir Next LT Pro"/>
              <a:ea typeface="Arial"/>
              <a:cs typeface="Arial"/>
            </a:endParaRPr>
          </a:p>
          <a:p>
            <a:pPr marL="359410" indent="-359410">
              <a:buFont typeface="Arial,Sans-Serif"/>
              <a:buChar char="•"/>
            </a:pPr>
            <a:r>
              <a:rPr lang="en-US" sz="2200" b="1" dirty="0">
                <a:latin typeface="Avenir Next LT Pro"/>
                <a:ea typeface="Arial"/>
                <a:cs typeface="Arial"/>
              </a:rPr>
              <a:t>You teach the machine via 'classes' that hold multiple instances of images</a:t>
            </a:r>
            <a:r>
              <a:rPr lang="en-US" sz="2200" b="1" baseline="0" dirty="0">
                <a:latin typeface="Avenir Next LT Pro"/>
                <a:ea typeface="Arial"/>
                <a:cs typeface="Arial"/>
              </a:rPr>
              <a:t>, </a:t>
            </a:r>
            <a:r>
              <a:rPr lang="en-US" sz="2200" b="1" dirty="0">
                <a:latin typeface="Avenir Next LT Pro"/>
                <a:ea typeface="Arial"/>
                <a:cs typeface="Arial"/>
              </a:rPr>
              <a:t>sounds</a:t>
            </a:r>
            <a:r>
              <a:rPr lang="en-US" sz="2200" b="1" baseline="0" dirty="0">
                <a:latin typeface="Avenir Next LT Pro"/>
                <a:ea typeface="Arial"/>
                <a:cs typeface="Arial"/>
              </a:rPr>
              <a:t>, </a:t>
            </a:r>
            <a:r>
              <a:rPr lang="en-US" sz="2200" b="1" dirty="0">
                <a:latin typeface="Avenir Next LT Pro"/>
                <a:ea typeface="Arial"/>
                <a:cs typeface="Arial"/>
              </a:rPr>
              <a:t>or poses that you provide either via file or webcam</a:t>
            </a:r>
            <a:r>
              <a:rPr lang="en-US" sz="2200" b="1" baseline="0" dirty="0">
                <a:latin typeface="Avenir Next LT Pro"/>
                <a:ea typeface="Arial"/>
                <a:cs typeface="Arial"/>
              </a:rPr>
              <a:t>.</a:t>
            </a:r>
            <a:endParaRPr lang="en-US" sz="2200" b="1">
              <a:latin typeface="Avenir Next LT Pro"/>
              <a:cs typeface="Arial"/>
            </a:endParaRPr>
          </a:p>
        </p:txBody>
      </p:sp>
    </p:spTree>
    <p:extLst>
      <p:ext uri="{BB962C8B-B14F-4D97-AF65-F5344CB8AC3E}">
        <p14:creationId xmlns:p14="http://schemas.microsoft.com/office/powerpoint/2010/main" val="22295032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F1CC7F-612F-62E9-3FD5-1F2BF7EAE958}"/>
              </a:ext>
            </a:extLst>
          </p:cNvPr>
          <p:cNvSpPr>
            <a:spLocks noGrp="1"/>
          </p:cNvSpPr>
          <p:nvPr>
            <p:ph type="title"/>
          </p:nvPr>
        </p:nvSpPr>
        <p:spPr>
          <a:xfrm>
            <a:off x="990000" y="211674"/>
            <a:ext cx="4078800" cy="1597753"/>
          </a:xfrm>
        </p:spPr>
        <p:txBody>
          <a:bodyPr wrap="square" anchor="b">
            <a:normAutofit/>
          </a:bodyPr>
          <a:lstStyle/>
          <a:p>
            <a:pPr algn="ctr"/>
            <a:r>
              <a:rPr lang="en-US"/>
              <a:t>How to Train the Machine</a:t>
            </a:r>
          </a:p>
        </p:txBody>
      </p:sp>
      <p:sp>
        <p:nvSpPr>
          <p:cNvPr id="20" name="Content Placeholder 2">
            <a:extLst>
              <a:ext uri="{FF2B5EF4-FFF2-40B4-BE49-F238E27FC236}">
                <a16:creationId xmlns:a16="http://schemas.microsoft.com/office/drawing/2014/main" id="{AAE1CF6B-54D5-E943-52B4-A4755C4934D8}"/>
              </a:ext>
            </a:extLst>
          </p:cNvPr>
          <p:cNvSpPr>
            <a:spLocks noGrp="1"/>
          </p:cNvSpPr>
          <p:nvPr>
            <p:ph idx="1"/>
          </p:nvPr>
        </p:nvSpPr>
        <p:spPr>
          <a:xfrm>
            <a:off x="200458" y="2177986"/>
            <a:ext cx="5657884" cy="4261526"/>
          </a:xfrm>
        </p:spPr>
        <p:txBody>
          <a:bodyPr vert="horz" lIns="91440" tIns="45720" rIns="91440" bIns="45720" rtlCol="0" anchor="t">
            <a:noAutofit/>
          </a:bodyPr>
          <a:lstStyle/>
          <a:p>
            <a:pPr marL="359410" indent="-359410">
              <a:lnSpc>
                <a:spcPct val="140000"/>
              </a:lnSpc>
            </a:pPr>
            <a:r>
              <a:rPr lang="en-US" sz="1800" b="1" dirty="0">
                <a:solidFill>
                  <a:schemeClr val="tx1"/>
                </a:solidFill>
                <a:latin typeface="Goudy Old Style"/>
              </a:rPr>
              <a:t>Train a model via </a:t>
            </a:r>
            <a:r>
              <a:rPr lang="en-US" sz="1800" b="1" dirty="0">
                <a:solidFill>
                  <a:schemeClr val="tx1"/>
                </a:solidFill>
                <a:latin typeface="Goudy Old Style"/>
                <a:ea typeface="+mn-lt"/>
                <a:cs typeface="+mn-lt"/>
              </a:rPr>
              <a:t>machine learning</a:t>
            </a:r>
            <a:r>
              <a:rPr lang="en-US" sz="1800" b="1" dirty="0">
                <a:solidFill>
                  <a:schemeClr val="tx1"/>
                </a:solidFill>
                <a:latin typeface="Goudy Old Style"/>
              </a:rPr>
              <a:t> on the browser.</a:t>
            </a:r>
            <a:endParaRPr lang="en-US" sz="1800" b="1">
              <a:solidFill>
                <a:schemeClr val="tx1"/>
              </a:solidFill>
              <a:latin typeface="Goudy Old Style"/>
            </a:endParaRPr>
          </a:p>
          <a:p>
            <a:pPr marL="359410" lvl="1" indent="-359410">
              <a:lnSpc>
                <a:spcPct val="140000"/>
              </a:lnSpc>
              <a:buClr>
                <a:srgbClr val="A3A3A3"/>
              </a:buClr>
            </a:pPr>
            <a:r>
              <a:rPr lang="en-US" sz="1800" b="1" i="0" dirty="0">
                <a:solidFill>
                  <a:schemeClr val="tx1"/>
                </a:solidFill>
                <a:latin typeface="Goudy Old Style"/>
              </a:rPr>
              <a:t>  - You can train the machine with images, audio, and poses.</a:t>
            </a:r>
            <a:endParaRPr lang="en-US" sz="1800" b="1" i="0">
              <a:solidFill>
                <a:schemeClr val="tx1"/>
              </a:solidFill>
              <a:latin typeface="Goudy Old Style"/>
            </a:endParaRPr>
          </a:p>
          <a:p>
            <a:pPr marL="359410" indent="-359410">
              <a:lnSpc>
                <a:spcPct val="140000"/>
              </a:lnSpc>
              <a:buClr>
                <a:srgbClr val="A3A3A3"/>
              </a:buClr>
            </a:pPr>
            <a:r>
              <a:rPr lang="en-US" sz="1800" b="1" dirty="0">
                <a:solidFill>
                  <a:schemeClr val="tx1"/>
                </a:solidFill>
                <a:latin typeface="Goudy Old Style"/>
              </a:rPr>
              <a:t>Collect data and classify them with labels.</a:t>
            </a:r>
            <a:endParaRPr lang="en-US" sz="1800" b="1">
              <a:solidFill>
                <a:schemeClr val="tx1"/>
              </a:solidFill>
              <a:latin typeface="Goudy Old Style"/>
            </a:endParaRPr>
          </a:p>
          <a:p>
            <a:pPr marL="359410" indent="-359410">
              <a:lnSpc>
                <a:spcPct val="140000"/>
              </a:lnSpc>
              <a:buClr>
                <a:srgbClr val="A3A3A3"/>
              </a:buClr>
            </a:pPr>
            <a:r>
              <a:rPr lang="en-US" sz="1800" b="1" dirty="0">
                <a:solidFill>
                  <a:schemeClr val="tx1"/>
                </a:solidFill>
                <a:latin typeface="Goudy Old Style"/>
              </a:rPr>
              <a:t>Collect roughly 130 images/poses as a starting point.</a:t>
            </a:r>
            <a:endParaRPr lang="en-US" sz="1800" b="1">
              <a:solidFill>
                <a:schemeClr val="tx1"/>
              </a:solidFill>
              <a:latin typeface="Goudy Old Style"/>
            </a:endParaRPr>
          </a:p>
          <a:p>
            <a:pPr marL="359410" indent="-359410">
              <a:lnSpc>
                <a:spcPct val="140000"/>
              </a:lnSpc>
              <a:buClr>
                <a:srgbClr val="A3A3A3"/>
              </a:buClr>
            </a:pPr>
            <a:r>
              <a:rPr lang="en-US" sz="1800" b="1" dirty="0">
                <a:solidFill>
                  <a:schemeClr val="tx1"/>
                </a:solidFill>
                <a:latin typeface="Goudy Old Style"/>
              </a:rPr>
              <a:t>Teachable Machine will then use something called "Transfer Learning" to train itself to recognize the data presented to it.</a:t>
            </a:r>
            <a:endParaRPr lang="en-US" sz="1800" b="1">
              <a:solidFill>
                <a:schemeClr val="tx1"/>
              </a:solidFill>
              <a:latin typeface="Goudy Old Style"/>
            </a:endParaRPr>
          </a:p>
        </p:txBody>
      </p:sp>
      <p:cxnSp>
        <p:nvCxnSpPr>
          <p:cNvPr id="27" name="Straight Connector 26">
            <a:extLst>
              <a:ext uri="{FF2B5EF4-FFF2-40B4-BE49-F238E27FC236}">
                <a16:creationId xmlns:a16="http://schemas.microsoft.com/office/drawing/2014/main" id="{CC9CF63D-A2A3-4ECF-BC53-4B0D56918FB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540033"/>
            <a:ext cx="0" cy="5778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pic>
        <p:nvPicPr>
          <p:cNvPr id="18" name="Picture 17" descr="Person in a tunnel">
            <a:extLst>
              <a:ext uri="{FF2B5EF4-FFF2-40B4-BE49-F238E27FC236}">
                <a16:creationId xmlns:a16="http://schemas.microsoft.com/office/drawing/2014/main" id="{4AF46904-CFE2-3751-8506-B09B690405F3}"/>
              </a:ext>
            </a:extLst>
          </p:cNvPr>
          <p:cNvPicPr>
            <a:picLocks noChangeAspect="1"/>
          </p:cNvPicPr>
          <p:nvPr/>
        </p:nvPicPr>
        <p:blipFill rotWithShape="1">
          <a:blip r:embed="rId2"/>
          <a:srcRect l="23288" r="17184" b="-3"/>
          <a:stretch/>
        </p:blipFill>
        <p:spPr>
          <a:xfrm>
            <a:off x="6651127" y="624351"/>
            <a:ext cx="4999885" cy="5606643"/>
          </a:xfrm>
          <a:prstGeom prst="rect">
            <a:avLst/>
          </a:prstGeom>
        </p:spPr>
      </p:pic>
    </p:spTree>
    <p:extLst>
      <p:ext uri="{BB962C8B-B14F-4D97-AF65-F5344CB8AC3E}">
        <p14:creationId xmlns:p14="http://schemas.microsoft.com/office/powerpoint/2010/main" val="15204302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279C8A1-C4E4-4DE9-934E-91221AC993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A52240-800E-66AC-A26E-BA7CF159B8A2}"/>
              </a:ext>
            </a:extLst>
          </p:cNvPr>
          <p:cNvSpPr>
            <a:spLocks noGrp="1"/>
          </p:cNvSpPr>
          <p:nvPr>
            <p:ph type="title"/>
          </p:nvPr>
        </p:nvSpPr>
        <p:spPr>
          <a:xfrm>
            <a:off x="4868987" y="266758"/>
            <a:ext cx="6317998" cy="1120439"/>
          </a:xfrm>
        </p:spPr>
        <p:txBody>
          <a:bodyPr wrap="square" anchor="b">
            <a:normAutofit/>
          </a:bodyPr>
          <a:lstStyle/>
          <a:p>
            <a:pPr algn="ctr"/>
            <a:r>
              <a:rPr lang="en-US"/>
              <a:t>What is Transfer Learning?</a:t>
            </a:r>
          </a:p>
        </p:txBody>
      </p:sp>
      <p:pic>
        <p:nvPicPr>
          <p:cNvPr id="5" name="Picture 4" descr="Molecules">
            <a:extLst>
              <a:ext uri="{FF2B5EF4-FFF2-40B4-BE49-F238E27FC236}">
                <a16:creationId xmlns:a16="http://schemas.microsoft.com/office/drawing/2014/main" id="{B63764C0-19C8-0923-69DD-48D0079A711C}"/>
              </a:ext>
            </a:extLst>
          </p:cNvPr>
          <p:cNvPicPr>
            <a:picLocks noChangeAspect="1"/>
          </p:cNvPicPr>
          <p:nvPr/>
        </p:nvPicPr>
        <p:blipFill rotWithShape="1">
          <a:blip r:embed="rId2"/>
          <a:srcRect l="39647" r="22799" b="-3"/>
          <a:stretch/>
        </p:blipFill>
        <p:spPr>
          <a:xfrm>
            <a:off x="20" y="10"/>
            <a:ext cx="3863955" cy="6857989"/>
          </a:xfrm>
          <a:prstGeom prst="rect">
            <a:avLst/>
          </a:prstGeom>
        </p:spPr>
      </p:pic>
      <p:cxnSp>
        <p:nvCxnSpPr>
          <p:cNvPr id="11" name="Straight Connector 10">
            <a:extLst>
              <a:ext uri="{FF2B5EF4-FFF2-40B4-BE49-F238E27FC236}">
                <a16:creationId xmlns:a16="http://schemas.microsoft.com/office/drawing/2014/main" id="{26C7ED5D-77C4-4564-8B1A-E55609CF44C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57986" y="19645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35427F2-A430-F49A-65F7-11117A775990}"/>
              </a:ext>
            </a:extLst>
          </p:cNvPr>
          <p:cNvSpPr>
            <a:spLocks noGrp="1"/>
          </p:cNvSpPr>
          <p:nvPr>
            <p:ph idx="1"/>
          </p:nvPr>
        </p:nvSpPr>
        <p:spPr>
          <a:xfrm>
            <a:off x="4097805" y="2367566"/>
            <a:ext cx="7841999" cy="4310644"/>
          </a:xfrm>
        </p:spPr>
        <p:txBody>
          <a:bodyPr vert="horz" lIns="91440" tIns="45720" rIns="91440" bIns="45720" rtlCol="0" anchor="t">
            <a:noAutofit/>
          </a:bodyPr>
          <a:lstStyle/>
          <a:p>
            <a:pPr marL="359410" indent="-359410">
              <a:lnSpc>
                <a:spcPct val="140000"/>
              </a:lnSpc>
            </a:pPr>
            <a:r>
              <a:rPr lang="en-US" sz="1800" b="1" dirty="0">
                <a:solidFill>
                  <a:schemeClr val="tx1"/>
                </a:solidFill>
                <a:latin typeface="Goudy Old Style"/>
              </a:rPr>
              <a:t>Makes use of a previously trained, foundation model – called MobileNet. The training data used for a model is called ImageNet.</a:t>
            </a:r>
          </a:p>
          <a:p>
            <a:pPr marL="359410" indent="-359410">
              <a:lnSpc>
                <a:spcPct val="140000"/>
              </a:lnSpc>
            </a:pPr>
            <a:r>
              <a:rPr lang="en-US" sz="1800" b="1" dirty="0">
                <a:solidFill>
                  <a:schemeClr val="tx1"/>
                </a:solidFill>
                <a:latin typeface="Goudy Old Style"/>
              </a:rPr>
              <a:t>The model first scans any images presented to it and breaks them down into different numerical points. </a:t>
            </a:r>
          </a:p>
          <a:p>
            <a:pPr marL="359410" indent="-359410">
              <a:lnSpc>
                <a:spcPct val="140000"/>
              </a:lnSpc>
            </a:pPr>
            <a:r>
              <a:rPr lang="en-US" sz="1800" b="1" dirty="0">
                <a:solidFill>
                  <a:schemeClr val="tx1"/>
                </a:solidFill>
                <a:latin typeface="Goudy Old Style"/>
              </a:rPr>
              <a:t>The model then uses those points to recognize the images shown to it.</a:t>
            </a:r>
          </a:p>
          <a:p>
            <a:pPr marL="359410" indent="-359410">
              <a:lnSpc>
                <a:spcPct val="140000"/>
              </a:lnSpc>
            </a:pPr>
            <a:r>
              <a:rPr lang="en-US" sz="1800" b="1" dirty="0">
                <a:solidFill>
                  <a:schemeClr val="tx1"/>
                </a:solidFill>
                <a:latin typeface="Goudy Old Style"/>
              </a:rPr>
              <a:t>MobileNet already has a small library of images that it recognizes automatically.</a:t>
            </a:r>
          </a:p>
          <a:p>
            <a:pPr marL="702310" lvl="1" indent="-342900">
              <a:lnSpc>
                <a:spcPct val="140000"/>
              </a:lnSpc>
              <a:buClr>
                <a:srgbClr val="A3A3A3"/>
              </a:buClr>
              <a:buFont typeface="Calibri"/>
              <a:buChar char="-"/>
            </a:pPr>
            <a:r>
              <a:rPr lang="en-US" sz="1800" b="1" i="0" dirty="0">
                <a:solidFill>
                  <a:schemeClr val="tx1"/>
                </a:solidFill>
                <a:latin typeface="Goudy Old Style"/>
              </a:rPr>
              <a:t>For example, it can recognize items like radios and umbrellas as well as some animals, like toucans and bullfrogs. </a:t>
            </a:r>
          </a:p>
          <a:p>
            <a:pPr marL="359410" indent="-359410">
              <a:lnSpc>
                <a:spcPct val="140000"/>
              </a:lnSpc>
            </a:pPr>
            <a:endParaRPr lang="en-US" sz="1800" b="1" dirty="0">
              <a:solidFill>
                <a:schemeClr val="tx1"/>
              </a:solidFill>
              <a:latin typeface="Goudy Old Style"/>
            </a:endParaRPr>
          </a:p>
          <a:p>
            <a:pPr marL="359410" indent="-359410">
              <a:lnSpc>
                <a:spcPct val="140000"/>
              </a:lnSpc>
            </a:pPr>
            <a:endParaRPr lang="en-US" sz="1800" b="1" dirty="0">
              <a:solidFill>
                <a:schemeClr val="tx1"/>
              </a:solidFill>
              <a:latin typeface="Goudy Old Style"/>
            </a:endParaRPr>
          </a:p>
        </p:txBody>
      </p:sp>
    </p:spTree>
    <p:extLst>
      <p:ext uri="{BB962C8B-B14F-4D97-AF65-F5344CB8AC3E}">
        <p14:creationId xmlns:p14="http://schemas.microsoft.com/office/powerpoint/2010/main" val="1060528718"/>
      </p:ext>
    </p:extLst>
  </p:cSld>
  <p:clrMapOvr>
    <a:masterClrMapping/>
  </p:clrMapOvr>
</p:sld>
</file>

<file path=ppt/theme/theme1.xml><?xml version="1.0" encoding="utf-8"?>
<a:theme xmlns:a="http://schemas.openxmlformats.org/drawingml/2006/main" name="Frosty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Frosted Leaf">
      <a:majorFont>
        <a:latin typeface="Goudy Old Style"/>
        <a:ea typeface=""/>
        <a:cs typeface=""/>
      </a:majorFont>
      <a:minorFont>
        <a:latin typeface="Avenir Next LT Pro"/>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rostyVTI" id="{DD283BC3-E0B6-4E4B-91CF-F0F54D51BB21}" vid="{3EE220F7-F497-4893-BE1F-7BB1D607421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16</Slides>
  <Notes>5</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FrostyVTI</vt:lpstr>
      <vt:lpstr>Artificial Intelligence</vt:lpstr>
      <vt:lpstr>Agenda</vt:lpstr>
      <vt:lpstr>What is Artificial Intelligence (AI)?</vt:lpstr>
      <vt:lpstr>I spy...AI!</vt:lpstr>
      <vt:lpstr>PowerPoint Presentation</vt:lpstr>
      <vt:lpstr>PowerPoint Presentation</vt:lpstr>
      <vt:lpstr>PowerPoint Presentation</vt:lpstr>
      <vt:lpstr>How to Train the Machine</vt:lpstr>
      <vt:lpstr>What is Transfer Learning?</vt:lpstr>
      <vt:lpstr>Part 1: DEMO - Teaching the Machine to Recognize an Image</vt:lpstr>
      <vt:lpstr>Part 2: Creating an Image-Based Controller</vt:lpstr>
      <vt:lpstr>Part 3: Creating the Snake Game</vt:lpstr>
      <vt:lpstr>Snake Game: How Does it Work?</vt:lpstr>
      <vt:lpstr>Snake Game: Classes and Objects</vt:lpstr>
      <vt:lpstr>Snake Game: Functions and Event Listeners</vt:lpstr>
      <vt:lpstr>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649</cp:revision>
  <dcterms:created xsi:type="dcterms:W3CDTF">2024-05-12T23:50:14Z</dcterms:created>
  <dcterms:modified xsi:type="dcterms:W3CDTF">2024-06-20T21:28:57Z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3e42d60-98d7-4925-b45b-fce2c9c325a8_Enabled">
    <vt:lpwstr>true</vt:lpwstr>
  </property>
  <property fmtid="{D5CDD505-2E9C-101B-9397-08002B2CF9AE}" pid="3" name="MSIP_Label_f3e42d60-98d7-4925-b45b-fce2c9c325a8_SetDate">
    <vt:lpwstr>2024-05-12T23:50:21Z</vt:lpwstr>
  </property>
  <property fmtid="{D5CDD505-2E9C-101B-9397-08002B2CF9AE}" pid="4" name="MSIP_Label_f3e42d60-98d7-4925-b45b-fce2c9c325a8_Method">
    <vt:lpwstr>Standard</vt:lpwstr>
  </property>
  <property fmtid="{D5CDD505-2E9C-101B-9397-08002B2CF9AE}" pid="5" name="MSIP_Label_f3e42d60-98d7-4925-b45b-fce2c9c325a8_Name">
    <vt:lpwstr>Private</vt:lpwstr>
  </property>
  <property fmtid="{D5CDD505-2E9C-101B-9397-08002B2CF9AE}" pid="6" name="MSIP_Label_f3e42d60-98d7-4925-b45b-fce2c9c325a8_SiteId">
    <vt:lpwstr>dd5910d8-007c-4dad-a0ca-59f28861790b</vt:lpwstr>
  </property>
  <property fmtid="{D5CDD505-2E9C-101B-9397-08002B2CF9AE}" pid="7" name="MSIP_Label_f3e42d60-98d7-4925-b45b-fce2c9c325a8_ActionId">
    <vt:lpwstr>083888d2-168b-46f9-86b7-02eb21738350</vt:lpwstr>
  </property>
  <property fmtid="{D5CDD505-2E9C-101B-9397-08002B2CF9AE}" pid="8" name="MSIP_Label_f3e42d60-98d7-4925-b45b-fce2c9c325a8_ContentBits">
    <vt:lpwstr>0</vt:lpwstr>
  </property>
</Properties>
</file>