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7" r:id="rId5"/>
    <p:sldId id="267" r:id="rId6"/>
    <p:sldId id="259" r:id="rId7"/>
    <p:sldId id="265" r:id="rId8"/>
    <p:sldId id="264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ACDC68-EE58-4FFF-9C5C-9AA147DD30CB}">
          <p14:sldIdLst>
            <p14:sldId id="256"/>
          </p14:sldIdLst>
        </p14:section>
        <p14:section name="Life Expectancy" id="{049FD260-899F-4F2B-9F7D-8FE649613404}">
          <p14:sldIdLst>
            <p14:sldId id="263"/>
            <p14:sldId id="266"/>
          </p14:sldIdLst>
        </p14:section>
        <p14:section name="Education Indicators" id="{D6889D0B-C181-4C0B-8470-8A6818CFD381}">
          <p14:sldIdLst>
            <p14:sldId id="257"/>
            <p14:sldId id="267"/>
          </p14:sldIdLst>
        </p14:section>
        <p14:section name="Inequality" id="{CB276FEB-0AC4-442E-B50C-A771DD7D1C22}">
          <p14:sldIdLst>
            <p14:sldId id="259"/>
            <p14:sldId id="265"/>
            <p14:sldId id="264"/>
          </p14:sldIdLst>
        </p14:section>
        <p14:section name="Trade" id="{475CA11C-A272-4031-B284-4A4491FE813B}">
          <p14:sldIdLst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2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CB67-CF87-648E-9E7C-44051AE0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8C803-F4D0-B2E3-0F79-E7F23A53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D9D6-26B5-6C19-E7D5-0C740414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828F-7705-337C-8F06-E262C512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F6E6-238A-A4BA-9768-9733B17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FA27-A919-2826-076E-EACC9FB8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475F-0095-4B24-0EEB-364B9C53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B177-A6BE-9A30-9031-0F9D5838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E6E2-5C2E-588A-1634-AB65E89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D30C-27A1-D3F0-CB53-1FD4488B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1969-BBFF-BFD9-A5E9-6FA2C8EF6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9663D-F82C-A700-FB8F-763868DC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D3D3-C8CF-E29A-282B-AD51E3E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C709-DCE5-450C-41EF-543A4234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D4F4-B38D-6681-1259-22DEF07E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52E9-E248-86A4-4A38-9188A631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10D6-E2B6-1A03-E80F-44E01060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87D8-8AC3-EEAF-A6F7-7E0DA1F2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BABA-E6A5-D55B-2A96-4421C36F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418F-459C-1F73-8D2E-9BD68007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2916-CC23-81C5-960C-E2130EB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7FF3-7871-5CC1-B0D8-349B92FB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F06D-ECCF-CA9A-4EA3-B08AB98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5BE6-1B28-2B56-C2A9-FE93BD8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E853-D350-D9F2-7DD9-BFD56D7C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ABF9-06DA-B06B-E91F-8F8F6A4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2BF1-FC5B-4281-4FA4-1F8C4C2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DE85-36EE-B5F7-A837-F627B4D2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54B4-4BA4-E134-9F81-5F3141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AF54-20FD-EA18-8C9A-BBF5A10A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2A47-79F7-D21E-09E6-F812338F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088-E38F-9A60-5C52-23899399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17F7-7851-24AA-A2EA-0D09780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A97A-01C4-7236-D620-8D734D0B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176BA-8409-1F38-72DA-9A0FA3750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B648B-4BFF-6FA7-17B1-FCF1175E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DD087-4997-9F37-9C42-94BE2EC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3C465-938D-8F52-89A6-800A4C0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909B-B0C6-4041-8DC4-F6D572C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F9A3-FF6F-7223-2DD5-D32DCBCE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A49A-88C9-1382-34C2-12C73043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53C9-70C1-610E-43C6-D4A9CAB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D5ECD-CD46-0079-4D80-3D92317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B4AD-5133-BA67-1A46-624D398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1543E-9F4D-1896-97A1-6BE4B6CB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EDC-955F-06EE-B468-0B26AEAC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A5C-0BA0-05F7-FFC9-05FCAE7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E74-84CB-3A4F-A6EE-5488EB38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93A6-906E-821C-A2BD-2030FC8B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816C-CA08-0106-8089-A48C95E0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FD5E-9751-C420-5D3B-4E84B6ED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E220-D65E-171B-79F7-4B1369A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7C9E-B5E0-3427-D446-D9B3CF63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0C4-C5E4-FD84-D741-2C1C9938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6B28-D999-08E5-655B-6E1FB63D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4A46-72E8-843D-37A8-FD534D63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D6E1-C837-CF4A-2941-EA8FAEA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03B40-7252-A8DF-53B2-7C284312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D344-29AD-6F26-D5F9-A32142E9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3CFD-C96A-7F00-4CAB-136F5CD1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2EB9-CA01-97B7-ED28-9C91FDA9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E9D-8187-4307-BC92-7A6E4A07E51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8AEF-47FE-8FE1-C130-DAB841A9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195D-2EE5-C0C9-D05B-BE3744450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23BA4-F5C5-AC14-38D8-3846157C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3" y="58102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WDI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1904-11F7-D48A-6138-B1566507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Joao Macosso 422575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8B87A-5B17-7376-0CFF-A3AB5F31E744}"/>
              </a:ext>
            </a:extLst>
          </p:cNvPr>
          <p:cNvSpPr txBox="1"/>
          <p:nvPr/>
        </p:nvSpPr>
        <p:spPr>
          <a:xfrm>
            <a:off x="2804163" y="3332481"/>
            <a:ext cx="682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Indicators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  </a:t>
            </a:r>
          </a:p>
        </p:txBody>
      </p:sp>
    </p:spTree>
    <p:extLst>
      <p:ext uri="{BB962C8B-B14F-4D97-AF65-F5344CB8AC3E}">
        <p14:creationId xmlns:p14="http://schemas.microsoft.com/office/powerpoint/2010/main" val="227680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408F949-C108-DCD8-72F2-38A7387D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4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D91FE586-7972-271B-D497-73EA178E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A8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2CE7CFF-D82F-D2CE-B5BE-D514AF33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9" y="650497"/>
            <a:ext cx="4986105" cy="55710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A8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2F3BF4-CFD9-5D03-6523-B6088E62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3" y="643467"/>
            <a:ext cx="4986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32" descr="Map&#10;&#10;Description automatically generated with medium confidence">
            <a:extLst>
              <a:ext uri="{FF2B5EF4-FFF2-40B4-BE49-F238E27FC236}">
                <a16:creationId xmlns:a16="http://schemas.microsoft.com/office/drawing/2014/main" id="{D7F1710D-93D6-70E5-FA1A-FCF055DEC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r="17821" b="1"/>
          <a:stretch/>
        </p:blipFill>
        <p:spPr>
          <a:xfrm>
            <a:off x="725944" y="643466"/>
            <a:ext cx="5129762" cy="5571066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">
            <a:extLst>
              <a:ext uri="{FF2B5EF4-FFF2-40B4-BE49-F238E27FC236}">
                <a16:creationId xmlns:a16="http://schemas.microsoft.com/office/drawing/2014/main" id="{6F74871B-1C9F-9E64-AC0B-13DE2420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22" y="643467"/>
            <a:ext cx="4986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Map&#10;&#10;Description automatically generated">
            <a:extLst>
              <a:ext uri="{FF2B5EF4-FFF2-40B4-BE49-F238E27FC236}">
                <a16:creationId xmlns:a16="http://schemas.microsoft.com/office/drawing/2014/main" id="{C5C6732D-20CC-3558-8AFC-258D51F6C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17006"/>
            <a:ext cx="5294716" cy="4023986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Content Placeholder 66" descr="Chart, scatter chart&#10;&#10;Description automatically generated">
            <a:extLst>
              <a:ext uri="{FF2B5EF4-FFF2-40B4-BE49-F238E27FC236}">
                <a16:creationId xmlns:a16="http://schemas.microsoft.com/office/drawing/2014/main" id="{944275E0-6E6E-3EC3-7B67-75E29240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21" y="643466"/>
            <a:ext cx="4986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CA7F8C8-8C94-07A7-33B3-2695714D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">
            <a:extLst>
              <a:ext uri="{FF2B5EF4-FFF2-40B4-BE49-F238E27FC236}">
                <a16:creationId xmlns:a16="http://schemas.microsoft.com/office/drawing/2014/main" id="{91EC9B90-2762-439A-C98F-68078C18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1157118-3237-AE43-2180-842031C9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Timeline&#10;&#10;Description automatically generated">
            <a:extLst>
              <a:ext uri="{FF2B5EF4-FFF2-40B4-BE49-F238E27FC236}">
                <a16:creationId xmlns:a16="http://schemas.microsoft.com/office/drawing/2014/main" id="{330615FC-58F1-0A84-1FF4-DA1145B94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14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WDI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 Visualization</dc:title>
  <dc:creator>João Cláudio Macosso</dc:creator>
  <cp:lastModifiedBy>João Cláudio Macosso</cp:lastModifiedBy>
  <cp:revision>3</cp:revision>
  <dcterms:created xsi:type="dcterms:W3CDTF">2023-01-20T15:41:31Z</dcterms:created>
  <dcterms:modified xsi:type="dcterms:W3CDTF">2023-01-27T03:08:06Z</dcterms:modified>
</cp:coreProperties>
</file>