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CARLITH HERNANDEZ TIM ANTHONY" initials="SHTA" lastIdx="1" clrIdx="0">
    <p:extLst>
      <p:ext uri="{19B8F6BF-5375-455C-9EA6-DF929625EA0E}">
        <p15:presenceInfo xmlns:p15="http://schemas.microsoft.com/office/powerpoint/2012/main" userId="S::2018142382@estudiantec.cr::68994172-e55f-4a24-ba90-fc84cffb60f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588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7/31/2020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718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7/31/2020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26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7/31/2020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83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7/31/2020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59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7/31/2020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364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7/31/2020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90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7/31/2020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13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7/31/2020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423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7/31/2020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715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7/31/2020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84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7/31/2020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36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7/31/2020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‹Nº›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06286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0" r:id="rId6"/>
    <p:sldLayoutId id="2147483776" r:id="rId7"/>
    <p:sldLayoutId id="2147483777" r:id="rId8"/>
    <p:sldLayoutId id="2147483778" r:id="rId9"/>
    <p:sldLayoutId id="2147483779" r:id="rId10"/>
    <p:sldLayoutId id="214748378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4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6297F0-F5DD-4F2D-B418-88DC4598F8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79" b="1145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5E902CB-1D4C-4599-B01D-A1CD4D2D9F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603955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aphic 190">
            <a:extLst>
              <a:ext uri="{FF2B5EF4-FFF2-40B4-BE49-F238E27FC236}">
                <a16:creationId xmlns:a16="http://schemas.microsoft.com/office/drawing/2014/main" id="{F3F5D407-83EF-4D7F-9DAF-4C3CEB778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6982" y="827494"/>
            <a:ext cx="1291642" cy="429215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07906A-A83F-47F2-975A-C1756F445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C38730D-4164-41D4-81C0-E9A070EA8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2539C73-C848-4608-957A-D6C016913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8736" y="533549"/>
            <a:ext cx="5356040" cy="5343028"/>
            <a:chOff x="739960" y="1925092"/>
            <a:chExt cx="4376696" cy="4366063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53EEDFE-1D2D-4938-9DF2-97FB4F709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8562" y="2003061"/>
              <a:ext cx="4288094" cy="4288094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EA4CF2D-570F-4529-ADDA-B37CF05B6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7929" y="2003061"/>
              <a:ext cx="4288094" cy="4288094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27" name="Oval 26">
              <a:extLst>
                <a:ext uri="{FF2B5EF4-FFF2-40B4-BE49-F238E27FC236}">
                  <a16:creationId xmlns:a16="http://schemas.microsoft.com/office/drawing/2014/main" id="{CBE92B83-AFA7-40B1-9D3C-502840BADC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960" y="1925092"/>
              <a:ext cx="4288094" cy="4288094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3D327BA-DF5A-4F3E-91EC-91A07AE0B6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0988" y="1260909"/>
            <a:ext cx="3952428" cy="2822713"/>
          </a:xfrm>
        </p:spPr>
        <p:txBody>
          <a:bodyPr>
            <a:normAutofit/>
          </a:bodyPr>
          <a:lstStyle/>
          <a:p>
            <a:r>
              <a:rPr lang="es-CR" sz="4100" dirty="0"/>
              <a:t>MongoDB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A11E21-F098-421C-B10F-2ADB9A5305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2032" y="4175698"/>
            <a:ext cx="3330341" cy="920783"/>
          </a:xfrm>
        </p:spPr>
        <p:txBody>
          <a:bodyPr>
            <a:normAutofit fontScale="55000" lnSpcReduction="20000"/>
          </a:bodyPr>
          <a:lstStyle/>
          <a:p>
            <a:r>
              <a:rPr lang="es-CR" dirty="0"/>
              <a:t>Tim Scarlith Hernández</a:t>
            </a:r>
          </a:p>
          <a:p>
            <a:endParaRPr lang="es-CR" dirty="0"/>
          </a:p>
          <a:p>
            <a:r>
              <a:rPr lang="es-CR" dirty="0"/>
              <a:t>Josué Torres Narváez</a:t>
            </a:r>
          </a:p>
        </p:txBody>
      </p:sp>
      <p:sp>
        <p:nvSpPr>
          <p:cNvPr id="29" name="Graphic 212">
            <a:extLst>
              <a:ext uri="{FF2B5EF4-FFF2-40B4-BE49-F238E27FC236}">
                <a16:creationId xmlns:a16="http://schemas.microsoft.com/office/drawing/2014/main" id="{19A55484-B97B-45ED-A47D-EBECAC290D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0898" y="4861481"/>
            <a:ext cx="891066" cy="89106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1" name="Graphic 212">
            <a:extLst>
              <a:ext uri="{FF2B5EF4-FFF2-40B4-BE49-F238E27FC236}">
                <a16:creationId xmlns:a16="http://schemas.microsoft.com/office/drawing/2014/main" id="{B31CB7B9-2B8F-4AD6-9FFE-5DAE8E1322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0898" y="4861481"/>
            <a:ext cx="891066" cy="89106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3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5" name="Oval 54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EC32082-19FA-4070-A3B1-3C35EB3C1B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428192" y="269599"/>
            <a:ext cx="9451052" cy="5316218"/>
          </a:xfrm>
          <a:prstGeom prst="rect">
            <a:avLst/>
          </a:prstGeom>
          <a:ln w="28575">
            <a:noFill/>
          </a:ln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33F35CE5-6CA7-4309-88BC-D7436FD3AB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682" y="503112"/>
            <a:ext cx="4860256" cy="4589316"/>
            <a:chOff x="1481312" y="743744"/>
            <a:chExt cx="4860256" cy="458931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C1D3151-5F97-4860-B56C-C98BD62CC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90317A6-3E5E-46BE-88E4-8BA01446A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099" y="407733"/>
            <a:ext cx="4860256" cy="458931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1347509-60D4-4068-9AA7-6188A9E6C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39" y="558643"/>
            <a:ext cx="4579668" cy="3028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cap="all" spc="1500">
                <a:ea typeface="Source Sans Pro SemiBold" panose="020B0603030403020204" pitchFamily="34" charset="0"/>
              </a:rPr>
              <a:t>¿Qué</a:t>
            </a:r>
            <a:r>
              <a:rPr lang="en-US" sz="6000" b="1" cap="all" spc="1500" dirty="0">
                <a:ea typeface="Source Sans Pro SemiBold" panose="020B0603030403020204" pitchFamily="34" charset="0"/>
              </a:rPr>
              <a:t> es Mongo dB?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D5D0903-CBFB-4590-B63B-1E54705E8EAF}"/>
              </a:ext>
            </a:extLst>
          </p:cNvPr>
          <p:cNvSpPr txBox="1"/>
          <p:nvPr/>
        </p:nvSpPr>
        <p:spPr>
          <a:xfrm>
            <a:off x="640677" y="3384836"/>
            <a:ext cx="40756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  Es una base de </a:t>
            </a:r>
            <a:r>
              <a:rPr lang="en-US" sz="2000" dirty="0" err="1"/>
              <a:t>datos</a:t>
            </a:r>
            <a:r>
              <a:rPr lang="en-US" sz="2000" dirty="0"/>
              <a:t> </a:t>
            </a:r>
            <a:r>
              <a:rPr lang="en-US" sz="2000" dirty="0" err="1"/>
              <a:t>noSql</a:t>
            </a:r>
            <a:endParaRPr lang="en-US" sz="2000" dirty="0"/>
          </a:p>
          <a:p>
            <a:pPr marL="285750" indent="-285750">
              <a:buFontTx/>
              <a:buChar char="-"/>
            </a:pPr>
            <a:r>
              <a:rPr lang="es-CR" dirty="0"/>
              <a:t>Basada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s-CR" dirty="0"/>
              <a:t>documentos que utiliza archivos de tipo BSON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Creada</a:t>
            </a:r>
            <a:r>
              <a:rPr lang="en-US" dirty="0"/>
              <a:t> para </a:t>
            </a:r>
            <a:r>
              <a:rPr lang="en-US" dirty="0" err="1"/>
              <a:t>desarrollar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nube</a:t>
            </a:r>
            <a:r>
              <a:rPr lang="en-US" dirty="0"/>
              <a:t>   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385859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025947B-03FA-4966-B4D8-8940A4EAC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713" y="3691120"/>
            <a:ext cx="3634674" cy="2044503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134CC3FF-7AA4-46F4-8B24-2F9383D86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5511" y="805742"/>
            <a:ext cx="3647770" cy="3193211"/>
            <a:chOff x="1674895" y="1345036"/>
            <a:chExt cx="5428610" cy="4210939"/>
          </a:xfrm>
        </p:grpSpPr>
        <p:sp>
          <p:nvSpPr>
            <p:cNvPr id="50" name="Rectangle 13">
              <a:extLst>
                <a:ext uri="{FF2B5EF4-FFF2-40B4-BE49-F238E27FC236}">
                  <a16:creationId xmlns:a16="http://schemas.microsoft.com/office/drawing/2014/main" id="{275E42E8-8B96-4FF0-9DCC-7E2084C0F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8FEA8A4-ED0E-429C-884B-1599153B8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5" y="685805"/>
            <a:ext cx="3624947" cy="319321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680111-5D37-4D86-83C6-E0248E149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584" y="859808"/>
            <a:ext cx="3543197" cy="2878986"/>
          </a:xfrm>
        </p:spPr>
        <p:txBody>
          <a:bodyPr>
            <a:normAutofit/>
          </a:bodyPr>
          <a:lstStyle/>
          <a:p>
            <a:pPr algn="ctr"/>
            <a:r>
              <a:rPr lang="en-US"/>
              <a:t>Potente lenguaje de consultas</a:t>
            </a:r>
            <a:endParaRPr lang="es-CR"/>
          </a:p>
        </p:txBody>
      </p:sp>
      <p:grpSp>
        <p:nvGrpSpPr>
          <p:cNvPr id="19" name="Graphic 4">
            <a:extLst>
              <a:ext uri="{FF2B5EF4-FFF2-40B4-BE49-F238E27FC236}">
                <a16:creationId xmlns:a16="http://schemas.microsoft.com/office/drawing/2014/main" id="{5F2AA49C-5AC0-41C7-BFAF-74B8D8293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rgbClr val="FFFFFF"/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8A750A0-64B5-41B2-B525-A914EB40B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8216C77-85C1-4BDC-87A8-7E7593320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21">
              <a:extLst>
                <a:ext uri="{FF2B5EF4-FFF2-40B4-BE49-F238E27FC236}">
                  <a16:creationId xmlns:a16="http://schemas.microsoft.com/office/drawing/2014/main" id="{471AED48-754E-41AC-9ECC-DB2597644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8005417-D297-404F-82A5-8C4393E85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23">
              <a:extLst>
                <a:ext uri="{FF2B5EF4-FFF2-40B4-BE49-F238E27FC236}">
                  <a16:creationId xmlns:a16="http://schemas.microsoft.com/office/drawing/2014/main" id="{17F942D6-2D0C-4894-81F0-6F81714BA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FAD802E-9670-4B80-876B-3FF64D29A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38AF437-0BFB-40E4-ADA0-5749919AA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8BC9C3D-CBBE-4D29-9DAC-98B3CAF39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7016629-22ED-494E-9205-594895DA9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FF3CC1E-0ED4-4599-9B4E-F057769B9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65A4B3A-F9A7-4FA6-A7F3-EA08E0BA1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30">
              <a:extLst>
                <a:ext uri="{FF2B5EF4-FFF2-40B4-BE49-F238E27FC236}">
                  <a16:creationId xmlns:a16="http://schemas.microsoft.com/office/drawing/2014/main" id="{783B6A14-A56D-4B95-8395-89CF53A09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31">
              <a:extLst>
                <a:ext uri="{FF2B5EF4-FFF2-40B4-BE49-F238E27FC236}">
                  <a16:creationId xmlns:a16="http://schemas.microsoft.com/office/drawing/2014/main" id="{49F0868B-B193-43B6-BB1E-1FF72993E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5" name="Graphic 4">
            <a:extLst>
              <a:ext uri="{FF2B5EF4-FFF2-40B4-BE49-F238E27FC236}">
                <a16:creationId xmlns:a16="http://schemas.microsoft.com/office/drawing/2014/main" id="{BB32367D-C4F2-49D5-A586-298C7CA82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chemeClr val="tx1"/>
          </a:solidFill>
        </p:grpSpPr>
        <p:sp>
          <p:nvSpPr>
            <p:cNvPr id="56" name="Freeform: Shape 34">
              <a:extLst>
                <a:ext uri="{FF2B5EF4-FFF2-40B4-BE49-F238E27FC236}">
                  <a16:creationId xmlns:a16="http://schemas.microsoft.com/office/drawing/2014/main" id="{E1FF7EE7-ACA2-4BFF-BA75-7FAE93FBB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35">
              <a:extLst>
                <a:ext uri="{FF2B5EF4-FFF2-40B4-BE49-F238E27FC236}">
                  <a16:creationId xmlns:a16="http://schemas.microsoft.com/office/drawing/2014/main" id="{8647462E-B5E8-4F02-A1E4-BD0380A22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36">
              <a:extLst>
                <a:ext uri="{FF2B5EF4-FFF2-40B4-BE49-F238E27FC236}">
                  <a16:creationId xmlns:a16="http://schemas.microsoft.com/office/drawing/2014/main" id="{412CE109-6153-414A-B2D6-C4F9C6FA2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37">
              <a:extLst>
                <a:ext uri="{FF2B5EF4-FFF2-40B4-BE49-F238E27FC236}">
                  <a16:creationId xmlns:a16="http://schemas.microsoft.com/office/drawing/2014/main" id="{DAF530F5-D68D-4BC8-8984-F1A8B5DEB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38">
              <a:extLst>
                <a:ext uri="{FF2B5EF4-FFF2-40B4-BE49-F238E27FC236}">
                  <a16:creationId xmlns:a16="http://schemas.microsoft.com/office/drawing/2014/main" id="{2EB69747-F9DD-4B80-B488-D5565D0BC6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39">
              <a:extLst>
                <a:ext uri="{FF2B5EF4-FFF2-40B4-BE49-F238E27FC236}">
                  <a16:creationId xmlns:a16="http://schemas.microsoft.com/office/drawing/2014/main" id="{73AFB787-B8A4-4269-9DA9-FF4A66030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40">
              <a:extLst>
                <a:ext uri="{FF2B5EF4-FFF2-40B4-BE49-F238E27FC236}">
                  <a16:creationId xmlns:a16="http://schemas.microsoft.com/office/drawing/2014/main" id="{6E682D93-25A6-4D91-9A81-3F247BBEE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41">
              <a:extLst>
                <a:ext uri="{FF2B5EF4-FFF2-40B4-BE49-F238E27FC236}">
                  <a16:creationId xmlns:a16="http://schemas.microsoft.com/office/drawing/2014/main" id="{9D5F48B5-53B4-4DA8-B929-6AFF50658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42">
              <a:extLst>
                <a:ext uri="{FF2B5EF4-FFF2-40B4-BE49-F238E27FC236}">
                  <a16:creationId xmlns:a16="http://schemas.microsoft.com/office/drawing/2014/main" id="{8CA195A3-2A74-4D13-A1B8-24765E26B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43">
              <a:extLst>
                <a:ext uri="{FF2B5EF4-FFF2-40B4-BE49-F238E27FC236}">
                  <a16:creationId xmlns:a16="http://schemas.microsoft.com/office/drawing/2014/main" id="{B98F1918-C39D-4713-AB21-685A94435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44">
              <a:extLst>
                <a:ext uri="{FF2B5EF4-FFF2-40B4-BE49-F238E27FC236}">
                  <a16:creationId xmlns:a16="http://schemas.microsoft.com/office/drawing/2014/main" id="{33592273-DEE6-42E1-B824-11D544332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45">
              <a:extLst>
                <a:ext uri="{FF2B5EF4-FFF2-40B4-BE49-F238E27FC236}">
                  <a16:creationId xmlns:a16="http://schemas.microsoft.com/office/drawing/2014/main" id="{12D6F82B-B619-4D8B-85AE-0E57103BA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46">
              <a:extLst>
                <a:ext uri="{FF2B5EF4-FFF2-40B4-BE49-F238E27FC236}">
                  <a16:creationId xmlns:a16="http://schemas.microsoft.com/office/drawing/2014/main" id="{6246C574-90D4-412B-9444-203F7C83C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ED43A96-BF62-402A-83FB-2B68E4CD1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685805"/>
            <a:ext cx="4974771" cy="5534019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Posee</a:t>
            </a:r>
            <a:r>
              <a:rPr lang="en-US" dirty="0"/>
              <a:t> un </a:t>
            </a:r>
            <a:r>
              <a:rPr lang="en-US" dirty="0" err="1"/>
              <a:t>lenguaje</a:t>
            </a:r>
            <a:r>
              <a:rPr lang="en-US" dirty="0"/>
              <a:t> de </a:t>
            </a:r>
            <a:r>
              <a:rPr lang="en-US" dirty="0" err="1"/>
              <a:t>consultas</a:t>
            </a:r>
            <a:r>
              <a:rPr lang="en-US" dirty="0"/>
              <a:t> </a:t>
            </a:r>
            <a:r>
              <a:rPr lang="es-CR" dirty="0"/>
              <a:t>fácil </a:t>
            </a:r>
            <a:r>
              <a:rPr lang="en-US" dirty="0"/>
              <a:t> de </a:t>
            </a:r>
            <a:r>
              <a:rPr lang="en-US" dirty="0" err="1"/>
              <a:t>implementar</a:t>
            </a:r>
            <a:r>
              <a:rPr lang="en-US" dirty="0"/>
              <a:t> y </a:t>
            </a:r>
            <a:r>
              <a:rPr lang="en-US" dirty="0" err="1"/>
              <a:t>potente</a:t>
            </a:r>
            <a:r>
              <a:rPr lang="en-US" dirty="0"/>
              <a:t> al memento de </a:t>
            </a:r>
            <a:r>
              <a:rPr lang="en-US" dirty="0" err="1"/>
              <a:t>realizar</a:t>
            </a:r>
            <a:r>
              <a:rPr lang="en-US" dirty="0"/>
              <a:t> </a:t>
            </a:r>
            <a:r>
              <a:rPr lang="es-CR" dirty="0"/>
              <a:t>consultas.</a:t>
            </a:r>
          </a:p>
          <a:p>
            <a:r>
              <a:rPr lang="es-CR" dirty="0"/>
              <a:t>Permite búsquedas por cualquier tipo de valor, independientemente de como se encuentre en el documento (no necesariamente por un identificador).</a:t>
            </a:r>
          </a:p>
          <a:p>
            <a:r>
              <a:rPr lang="es-CR" dirty="0"/>
              <a:t>Permite diferentes tipos de esquemas para una misma base de datos.</a:t>
            </a:r>
          </a:p>
          <a:p>
            <a:endParaRPr lang="es-CR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326507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98F79A4-A6C7-4101-B1E9-27E05CB7C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4AB82F7-3BFC-407E-A1D9-D7944592A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52" y="633046"/>
            <a:ext cx="4463623" cy="1314996"/>
          </a:xfrm>
        </p:spPr>
        <p:txBody>
          <a:bodyPr anchor="b">
            <a:normAutofit/>
          </a:bodyPr>
          <a:lstStyle/>
          <a:p>
            <a:r>
              <a:rPr lang="en-US" dirty="0" err="1"/>
              <a:t>Desarollo</a:t>
            </a:r>
            <a:r>
              <a:rPr lang="en-US" dirty="0"/>
              <a:t> local o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nube</a:t>
            </a:r>
            <a:r>
              <a:rPr lang="en-US" dirty="0"/>
              <a:t> </a:t>
            </a:r>
            <a:endParaRPr lang="es-CR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C17379C-D6B5-4EEB-9DDD-2B6B9BAC1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252" y="2125738"/>
            <a:ext cx="4463623" cy="44157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Mongo </a:t>
            </a:r>
            <a:r>
              <a:rPr lang="en-US" dirty="0" err="1"/>
              <a:t>db</a:t>
            </a:r>
            <a:r>
              <a:rPr lang="en-US" dirty="0"/>
              <a:t> </a:t>
            </a:r>
            <a:r>
              <a:rPr lang="en-US" dirty="0" err="1"/>
              <a:t>fue</a:t>
            </a:r>
            <a:r>
              <a:rPr lang="en-US" dirty="0"/>
              <a:t> </a:t>
            </a:r>
            <a:r>
              <a:rPr lang="en-US" dirty="0" err="1"/>
              <a:t>creado</a:t>
            </a:r>
            <a:r>
              <a:rPr lang="en-US" dirty="0"/>
              <a:t> para </a:t>
            </a:r>
            <a:r>
              <a:rPr lang="en-US" dirty="0" err="1"/>
              <a:t>desarrollar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nube</a:t>
            </a:r>
            <a:r>
              <a:rPr lang="en-US" dirty="0"/>
              <a:t> con Atlas.</a:t>
            </a:r>
          </a:p>
          <a:p>
            <a:pPr lvl="0"/>
            <a:r>
              <a:rPr lang="es-CR" dirty="0"/>
              <a:t>Permite Desarrollo de un servidor en la nube de manera segura, facilita la escalabilidad del código, flexibilidad de desarrollo.</a:t>
            </a:r>
          </a:p>
          <a:p>
            <a:pPr lvl="0"/>
            <a:r>
              <a:rPr lang="es-CR" dirty="0"/>
              <a:t>De manera local el </a:t>
            </a:r>
            <a:r>
              <a:rPr lang="es-CR" dirty="0" err="1"/>
              <a:t>community</a:t>
            </a:r>
            <a:r>
              <a:rPr lang="es-CR" dirty="0"/>
              <a:t> server provee de herramientas de encriptación(identificadores encriptados), alta compatibilidad con </a:t>
            </a:r>
            <a:r>
              <a:rPr lang="es-CR" dirty="0" err="1"/>
              <a:t>express</a:t>
            </a:r>
            <a:r>
              <a:rPr lang="es-CR" dirty="0"/>
              <a:t> para mejora el desarrollo.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3C8019B-3985-409B-9B87-494B974EE9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E5C5460-229E-46C8-A712-CC3179854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85A4DB3-61AA-49A1-85A9-B3397CD51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E5C169BC-62C2-4ED2-AFEC-DCAF89A6D4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30" r="22822" b="3"/>
          <a:stretch/>
        </p:blipFill>
        <p:spPr>
          <a:xfrm>
            <a:off x="7020480" y="871280"/>
            <a:ext cx="4415738" cy="4415738"/>
          </a:xfrm>
          <a:custGeom>
            <a:avLst/>
            <a:gdLst/>
            <a:ahLst/>
            <a:cxnLst/>
            <a:rect l="l" t="t" r="r" b="b"/>
            <a:pathLst>
              <a:path w="2452978" h="2452978">
                <a:moveTo>
                  <a:pt x="1226489" y="0"/>
                </a:moveTo>
                <a:cubicBezTo>
                  <a:pt x="1903860" y="0"/>
                  <a:pt x="2452978" y="549118"/>
                  <a:pt x="2452978" y="1226489"/>
                </a:cubicBezTo>
                <a:cubicBezTo>
                  <a:pt x="2452978" y="1903860"/>
                  <a:pt x="1903860" y="2452978"/>
                  <a:pt x="1226489" y="2452978"/>
                </a:cubicBezTo>
                <a:cubicBezTo>
                  <a:pt x="549118" y="2452978"/>
                  <a:pt x="0" y="1903860"/>
                  <a:pt x="0" y="1226489"/>
                </a:cubicBezTo>
                <a:cubicBezTo>
                  <a:pt x="0" y="549118"/>
                  <a:pt x="549118" y="0"/>
                  <a:pt x="1226489" y="0"/>
                </a:cubicBezTo>
                <a:close/>
              </a:path>
            </a:pathLst>
          </a:custGeom>
        </p:spPr>
      </p:pic>
      <p:grpSp>
        <p:nvGrpSpPr>
          <p:cNvPr id="25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33598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C1D1FA3-6212-4B97-9B1E-C7F81247C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1C51958-04D4-4687-95A2-95DCDCF47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6CD426-5E1D-47CC-89AB-8D7B8237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1452" y="620282"/>
            <a:ext cx="4834021" cy="1314996"/>
          </a:xfrm>
        </p:spPr>
        <p:txBody>
          <a:bodyPr anchor="b">
            <a:normAutofit/>
          </a:bodyPr>
          <a:lstStyle/>
          <a:p>
            <a:r>
              <a:rPr lang="en-US" dirty="0"/>
              <a:t>Compatible con </a:t>
            </a:r>
            <a:r>
              <a:rPr lang="en-US" dirty="0" err="1"/>
              <a:t>nodejs</a:t>
            </a:r>
            <a:r>
              <a:rPr lang="en-US" dirty="0"/>
              <a:t> y express </a:t>
            </a:r>
            <a:endParaRPr lang="es-CR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9406460-9A85-47BB-B22D-532BF8233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252" y="2095144"/>
            <a:ext cx="4834021" cy="4044463"/>
          </a:xfrm>
        </p:spPr>
        <p:txBody>
          <a:bodyPr>
            <a:normAutofit lnSpcReduction="10000"/>
          </a:bodyPr>
          <a:lstStyle/>
          <a:p>
            <a:pPr lvl="0"/>
            <a:r>
              <a:rPr lang="es-CR" dirty="0"/>
              <a:t>El </a:t>
            </a:r>
            <a:r>
              <a:rPr lang="es-CR" dirty="0" err="1"/>
              <a:t>framework</a:t>
            </a:r>
            <a:r>
              <a:rPr lang="es-CR" dirty="0"/>
              <a:t> de </a:t>
            </a:r>
            <a:r>
              <a:rPr lang="es-CR" dirty="0" err="1"/>
              <a:t>nodejs</a:t>
            </a:r>
            <a:r>
              <a:rPr lang="es-CR" dirty="0"/>
              <a:t>, </a:t>
            </a:r>
            <a:r>
              <a:rPr lang="es-CR" dirty="0" err="1"/>
              <a:t>express</a:t>
            </a:r>
            <a:r>
              <a:rPr lang="es-CR" dirty="0"/>
              <a:t>, es sumamente útil al memento de facilitar la instanciación de un servidor de comunicación entre el </a:t>
            </a:r>
            <a:r>
              <a:rPr lang="es-CR" dirty="0" err="1"/>
              <a:t>frontend</a:t>
            </a:r>
            <a:r>
              <a:rPr lang="es-CR" dirty="0"/>
              <a:t> y el </a:t>
            </a:r>
            <a:r>
              <a:rPr lang="es-CR" dirty="0" err="1"/>
              <a:t>backend</a:t>
            </a:r>
            <a:r>
              <a:rPr lang="es-CR" dirty="0"/>
              <a:t>. Dependencias de </a:t>
            </a:r>
            <a:r>
              <a:rPr lang="es-CR" dirty="0" err="1"/>
              <a:t>nodejs</a:t>
            </a:r>
            <a:r>
              <a:rPr lang="es-CR" dirty="0"/>
              <a:t> como </a:t>
            </a:r>
            <a:r>
              <a:rPr lang="es-CR" dirty="0" err="1"/>
              <a:t>corse</a:t>
            </a:r>
            <a:r>
              <a:rPr lang="es-CR" dirty="0"/>
              <a:t> y </a:t>
            </a:r>
            <a:r>
              <a:rPr lang="es-CR" dirty="0" err="1"/>
              <a:t>jwt</a:t>
            </a:r>
            <a:r>
              <a:rPr lang="es-CR" dirty="0"/>
              <a:t> confirman la seguridad con respecto a la encriptación de los datos que se trafican.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DCF19037-A7B2-45D0-AC10-DA6C565B3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5473" y="2961715"/>
            <a:ext cx="4072815" cy="2311322"/>
          </a:xfrm>
          <a:prstGeom prst="rect">
            <a:avLst/>
          </a:prstGeom>
        </p:spPr>
      </p:pic>
      <p:grpSp>
        <p:nvGrpSpPr>
          <p:cNvPr id="21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38655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13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49" name="Rectangle 17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5CB52D0-99A6-46D0-885A-A12C149F21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ln w="28575">
            <a:noFill/>
          </a:ln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33F35CE5-6CA7-4309-88BC-D7436FD3AB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682" y="503112"/>
            <a:ext cx="4860256" cy="4589316"/>
            <a:chOff x="1481312" y="743744"/>
            <a:chExt cx="4860256" cy="4589316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C1D3151-5F97-4860-B56C-C98BD62CC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50" name="Rectangle 21">
              <a:extLst>
                <a:ext uri="{FF2B5EF4-FFF2-40B4-BE49-F238E27FC236}">
                  <a16:creationId xmlns:a16="http://schemas.microsoft.com/office/drawing/2014/main" id="{190317A6-3E5E-46BE-88E4-8BA01446A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51" name="Rectangle 23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099" y="407733"/>
            <a:ext cx="4860256" cy="458931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401B37E-EB53-4A48-9C52-186213D9682D}"/>
              </a:ext>
            </a:extLst>
          </p:cNvPr>
          <p:cNvSpPr/>
          <p:nvPr/>
        </p:nvSpPr>
        <p:spPr>
          <a:xfrm>
            <a:off x="7464056" y="3806456"/>
            <a:ext cx="4281262" cy="24038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dirty="0"/>
              <a:t>Desventajas de Mongo </a:t>
            </a:r>
            <a:r>
              <a:rPr lang="es-CR" dirty="0" err="1"/>
              <a:t>db</a:t>
            </a:r>
            <a:endParaRPr lang="es-CR" dirty="0"/>
          </a:p>
          <a:p>
            <a:pPr algn="ctr"/>
            <a:endParaRPr lang="es-CR" dirty="0"/>
          </a:p>
          <a:p>
            <a:pPr marL="285750" indent="-285750" algn="ctr">
              <a:buFontTx/>
              <a:buChar char="-"/>
            </a:pPr>
            <a:r>
              <a:rPr lang="es-CR" dirty="0"/>
              <a:t>No se pueden hacer operaciones tipo </a:t>
            </a:r>
            <a:r>
              <a:rPr lang="es-CR" dirty="0" err="1"/>
              <a:t>join</a:t>
            </a:r>
            <a:r>
              <a:rPr lang="es-CR" dirty="0"/>
              <a:t>.</a:t>
            </a:r>
          </a:p>
          <a:p>
            <a:pPr marL="285750" indent="-285750" algn="ctr">
              <a:buFontTx/>
              <a:buChar char="-"/>
            </a:pPr>
            <a:r>
              <a:rPr lang="es-CR" dirty="0"/>
              <a:t>Problemas de mantenimiento.</a:t>
            </a:r>
          </a:p>
          <a:p>
            <a:pPr marL="285750" indent="-285750" algn="ctr">
              <a:buFontTx/>
              <a:buChar char="-"/>
            </a:pPr>
            <a:endParaRPr lang="es-CR" dirty="0"/>
          </a:p>
          <a:p>
            <a:pPr algn="ctr"/>
            <a:r>
              <a:rPr lang="es-CR" dirty="0"/>
              <a:t>  </a:t>
            </a:r>
          </a:p>
          <a:p>
            <a:pPr algn="ctr"/>
            <a:endParaRPr lang="es-CR" dirty="0"/>
          </a:p>
          <a:p>
            <a:pPr algn="ctr"/>
            <a:endParaRPr lang="es-CR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16A8293-B755-44E5-9A65-537EE4CC7D9B}"/>
              </a:ext>
            </a:extLst>
          </p:cNvPr>
          <p:cNvSpPr txBox="1"/>
          <p:nvPr/>
        </p:nvSpPr>
        <p:spPr>
          <a:xfrm>
            <a:off x="742260" y="843240"/>
            <a:ext cx="40964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Ventajas</a:t>
            </a:r>
            <a:r>
              <a:rPr lang="en-US" dirty="0"/>
              <a:t> de  Mongo </a:t>
            </a:r>
            <a:r>
              <a:rPr lang="en-US" dirty="0" err="1"/>
              <a:t>db</a:t>
            </a:r>
            <a:endParaRPr lang="en-US" dirty="0"/>
          </a:p>
          <a:p>
            <a:endParaRPr lang="en-US" dirty="0"/>
          </a:p>
          <a:p>
            <a:r>
              <a:rPr lang="en-US" dirty="0"/>
              <a:t>-</a:t>
            </a:r>
            <a:r>
              <a:rPr lang="es-CR" dirty="0"/>
              <a:t> Flexibilidad 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Facilidad</a:t>
            </a:r>
            <a:r>
              <a:rPr lang="en-US" dirty="0"/>
              <a:t> de Desarrollo.</a:t>
            </a:r>
          </a:p>
          <a:p>
            <a:endParaRPr lang="en-US" dirty="0"/>
          </a:p>
          <a:p>
            <a:r>
              <a:rPr lang="en-US" dirty="0"/>
              <a:t>-</a:t>
            </a:r>
            <a:r>
              <a:rPr lang="es-CR" dirty="0"/>
              <a:t> Amplia documentación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Permite</a:t>
            </a:r>
            <a:r>
              <a:rPr lang="en-US" dirty="0"/>
              <a:t> el </a:t>
            </a:r>
            <a:r>
              <a:rPr lang="en-US" dirty="0" err="1"/>
              <a:t>almacenamiento</a:t>
            </a:r>
            <a:r>
              <a:rPr lang="en-US" dirty="0"/>
              <a:t> de </a:t>
            </a:r>
            <a:r>
              <a:rPr lang="en-US" dirty="0" err="1"/>
              <a:t>esquemas</a:t>
            </a:r>
            <a:r>
              <a:rPr lang="en-US" dirty="0"/>
              <a:t> de </a:t>
            </a:r>
            <a:r>
              <a:rPr lang="en-US" dirty="0" err="1"/>
              <a:t>diferente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Permite</a:t>
            </a:r>
            <a:r>
              <a:rPr lang="en-US" dirty="0"/>
              <a:t> replica </a:t>
            </a:r>
            <a:r>
              <a:rPr lang="en-US" dirty="0" err="1"/>
              <a:t>archivos</a:t>
            </a:r>
            <a:r>
              <a:rPr lang="en-US" dirty="0"/>
              <a:t> de </a:t>
            </a:r>
            <a:r>
              <a:rPr lang="en-US" dirty="0" err="1"/>
              <a:t>manera</a:t>
            </a:r>
            <a:r>
              <a:rPr lang="en-US" dirty="0"/>
              <a:t> </a:t>
            </a:r>
            <a:r>
              <a:rPr lang="en-US" dirty="0" err="1"/>
              <a:t>primaria</a:t>
            </a:r>
            <a:r>
              <a:rPr lang="en-US" dirty="0"/>
              <a:t> y </a:t>
            </a:r>
            <a:r>
              <a:rPr lang="en-US" dirty="0" err="1"/>
              <a:t>secundaria</a:t>
            </a:r>
            <a:r>
              <a:rPr lang="en-US" dirty="0"/>
              <a:t>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462770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841078-B341-4005-949E-F985E6D5D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Fuentes </a:t>
            </a:r>
            <a:endParaRPr lang="es-C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17D7AF-0773-4F8B-B8AE-C9DABE123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Pérez, B. (22 de 12 de 2018). </a:t>
            </a:r>
            <a:r>
              <a:rPr lang="es-CR" i="1" dirty="0" err="1"/>
              <a:t>youtube</a:t>
            </a:r>
            <a:r>
              <a:rPr lang="es-CR" dirty="0"/>
              <a:t>​	​. Obtenido de </a:t>
            </a:r>
            <a:r>
              <a:rPr lang="es-CR" dirty="0" err="1"/>
              <a:t>youtube</a:t>
            </a:r>
            <a:r>
              <a:rPr lang="es-CR" dirty="0"/>
              <a:t>: https://www.youtube.com/watch?v=B9qy31FjdBg </a:t>
            </a:r>
          </a:p>
          <a:p>
            <a:r>
              <a:rPr lang="es-CR" dirty="0"/>
              <a:t>	Pérez, B. (22 de 12 de 2018). </a:t>
            </a:r>
            <a:r>
              <a:rPr lang="es-CR" i="1" dirty="0"/>
              <a:t>YOUTUBE</a:t>
            </a:r>
            <a:r>
              <a:rPr lang="es-CR" dirty="0"/>
              <a:t>​	​. Obtenido de YOUTUBE: </a:t>
            </a:r>
          </a:p>
          <a:p>
            <a:r>
              <a:rPr lang="es-ES" dirty="0" err="1"/>
              <a:t>mongoDB</a:t>
            </a:r>
            <a:r>
              <a:rPr lang="es-ES" dirty="0"/>
              <a:t>. (2020). </a:t>
            </a:r>
            <a:r>
              <a:rPr lang="es-ES" i="1" dirty="0" err="1"/>
              <a:t>mongoDB</a:t>
            </a:r>
            <a:r>
              <a:rPr lang="es-ES" dirty="0"/>
              <a:t>. Obtenido de </a:t>
            </a:r>
            <a:r>
              <a:rPr lang="es-ES" dirty="0" err="1"/>
              <a:t>mongoDB</a:t>
            </a:r>
            <a:r>
              <a:rPr lang="es-ES" dirty="0"/>
              <a:t>: https://www.mongodb.com/es</a:t>
            </a:r>
            <a:endParaRPr lang="es-CR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814612816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338</Words>
  <Application>Microsoft Office PowerPoint</Application>
  <PresentationFormat>Panorámica</PresentationFormat>
  <Paragraphs>39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Source Sans Pro</vt:lpstr>
      <vt:lpstr>FunkyShapesDarkVTI</vt:lpstr>
      <vt:lpstr>MongoDB</vt:lpstr>
      <vt:lpstr>¿Qué es Mongo dB?</vt:lpstr>
      <vt:lpstr>Potente lenguaje de consultas</vt:lpstr>
      <vt:lpstr>Desarollo local o en la nube </vt:lpstr>
      <vt:lpstr>Compatible con nodejs y express </vt:lpstr>
      <vt:lpstr>Presentación de PowerPoint</vt:lpstr>
      <vt:lpstr>Fuentes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</dc:title>
  <dc:creator>SCARLITH HERNANDEZ TIM ANTHONY</dc:creator>
  <cp:lastModifiedBy>SCARLITH HERNANDEZ TIM ANTHONY</cp:lastModifiedBy>
  <cp:revision>4</cp:revision>
  <dcterms:created xsi:type="dcterms:W3CDTF">2020-08-01T03:29:24Z</dcterms:created>
  <dcterms:modified xsi:type="dcterms:W3CDTF">2020-08-01T04:08:50Z</dcterms:modified>
</cp:coreProperties>
</file>