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465D2E"/>
    <a:srgbClr val="1B0433"/>
    <a:srgbClr val="3F3574"/>
    <a:srgbClr val="1F3607"/>
    <a:srgbClr val="1F36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1715"/>
    <p:restoredTop sz="94672"/>
  </p:normalViewPr>
  <p:slideViewPr>
    <p:cSldViewPr snapToGrid="0" snapToObjects="1">
      <p:cViewPr>
        <p:scale>
          <a:sx n="304" d="100"/>
          <a:sy n="304" d="100"/>
        </p:scale>
        <p:origin x="-100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E5440-E5E3-7645-97A4-D108BD89B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EB4023-35D3-544B-9819-5BFF5F9592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C8E260-2F9A-5448-A157-82BA66EA1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C62CB-8500-3D47-A4C7-9F228FC1651E}" type="datetimeFigureOut">
              <a:rPr lang="en-US" smtClean="0"/>
              <a:t>3/21/19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9041D-81A4-0443-88E7-CD8450E42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6CF792-FC58-0748-AC56-F17C95603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00415-0144-1D48-B866-9AB9E8923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437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EEEAA-D0FB-EC49-AD30-B300E6D53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30BAD9-DC6F-E643-BA4C-F343C42759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5F0104-8B6A-2B4A-96C6-51D0C4A31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C62CB-8500-3D47-A4C7-9F228FC1651E}" type="datetimeFigureOut">
              <a:rPr lang="en-US" smtClean="0"/>
              <a:t>3/21/19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3F5B7C-D6C4-0348-89BE-EAC71B528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91CC2A-37FD-3740-9121-3B56D9280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00415-0144-1D48-B866-9AB9E8923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511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DC8F41-A9C3-4448-8668-BB2DB7C0A8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F68821-05CB-6A45-B977-DDDEB44ACD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15799-AFDF-5043-92A9-B5758BCB5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C62CB-8500-3D47-A4C7-9F228FC1651E}" type="datetimeFigureOut">
              <a:rPr lang="en-US" smtClean="0"/>
              <a:t>3/21/19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A1B5F9-646F-3E4D-8042-90D2A92CC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E36C7E-1C6C-FF42-8383-79BCABBD8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00415-0144-1D48-B866-9AB9E8923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623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E78A7-D2F2-F54D-BB73-36B6C1E73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CC692-618A-374F-96EB-D3E9AAD74D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2C1D3A-1DAD-4B4F-B50D-B7EF921F6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C62CB-8500-3D47-A4C7-9F228FC1651E}" type="datetimeFigureOut">
              <a:rPr lang="en-US" smtClean="0"/>
              <a:t>3/21/19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340D5A-8426-6746-8E08-FC0FD65CD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56842F-F60C-DC4F-9C2E-6EB9EAB4F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00415-0144-1D48-B866-9AB9E8923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321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88695-7B10-EE4A-9298-C9CFA2C3F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E8D2E6-7779-BD4D-8930-80E075E5EF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A3174D-DC01-554A-B551-DF7BDA3D7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C62CB-8500-3D47-A4C7-9F228FC1651E}" type="datetimeFigureOut">
              <a:rPr lang="en-US" smtClean="0"/>
              <a:t>3/21/19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049902-F237-2141-AE7B-043A6ABA4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85244C-42C9-694E-B9E2-7BFA897AF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00415-0144-1D48-B866-9AB9E8923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87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5E579-EFF9-964F-B796-6EB0F3FB8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AC317-0AE3-0442-BADA-99D41A0372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138B3E-2E43-524B-AFAC-32997ADE85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E41C9D-AA74-C149-B66E-603581AC7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C62CB-8500-3D47-A4C7-9F228FC1651E}" type="datetimeFigureOut">
              <a:rPr lang="en-US" smtClean="0"/>
              <a:t>3/21/19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E96470-40B7-5144-B8BF-D7B8AE6C9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CC0ECF-FCB1-A645-8F0A-650A4FB36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00415-0144-1D48-B866-9AB9E8923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173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480CC-4CC5-2E4B-969F-28FDC0DF7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B7739E-C925-064F-A209-B99873114A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C25FCF-E7AD-4C49-9881-4AF78F6BEA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392EE7-5E4D-0742-A3BE-47B22DB2E0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799FAC-A97C-894A-B867-0A35A7B479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AC1568-3F7E-8E4B-A0F4-E79F9B12B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C62CB-8500-3D47-A4C7-9F228FC1651E}" type="datetimeFigureOut">
              <a:rPr lang="en-US" smtClean="0"/>
              <a:t>3/21/19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F493E7-EE09-3A41-BE56-A9A2E547B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71BDAE-CC24-E641-9787-EC92E9C40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00415-0144-1D48-B866-9AB9E8923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123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0EEA9-3B43-D34E-A075-41FECD0E3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6C40EB-1691-FD4F-A7F8-3F3BFCAF2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C62CB-8500-3D47-A4C7-9F228FC1651E}" type="datetimeFigureOut">
              <a:rPr lang="en-US" smtClean="0"/>
              <a:t>3/21/19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2F3A32-48DF-2843-BB46-517DB9056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9721B3-BEF5-4D46-8FBB-F84B8CC34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00415-0144-1D48-B866-9AB9E8923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885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03DA1C-1318-B148-B469-739E20061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C62CB-8500-3D47-A4C7-9F228FC1651E}" type="datetimeFigureOut">
              <a:rPr lang="en-US" smtClean="0"/>
              <a:t>3/21/19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2D6658-C031-AF46-8A8D-F41218188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1A5BD5-80CD-CC44-9E31-62D431FC2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00415-0144-1D48-B866-9AB9E8923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105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8423F-1FA3-0643-82BD-657BEB9CF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2277D-8672-F24B-A9C1-661464FF61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33AEA7-9497-C241-A0DE-ACEDC1DD69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781242-C95C-C548-B401-80DB886B6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C62CB-8500-3D47-A4C7-9F228FC1651E}" type="datetimeFigureOut">
              <a:rPr lang="en-US" smtClean="0"/>
              <a:t>3/21/19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08FD42-E023-5C4A-872E-153A58A3B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43C313-803E-2440-BF10-8083382A0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00415-0144-1D48-B866-9AB9E8923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782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86E8E-524B-BC42-98BC-D38AE2F5E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82AFA4-232E-784D-829F-FA7279BA36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158B22-D893-D140-840A-491D77EF58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8FFD50-6E4A-844D-A6E7-BDC63A255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C62CB-8500-3D47-A4C7-9F228FC1651E}" type="datetimeFigureOut">
              <a:rPr lang="en-US" smtClean="0"/>
              <a:t>3/21/19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7CBE9A-64C2-6B48-AF83-640994AFE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275D47-B803-1143-9997-939B056AD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00415-0144-1D48-B866-9AB9E8923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502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E83331-23E5-7A4F-8E22-5486DD83F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781653-CE3B-2A43-BC7F-620E66A0B6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EF80EB-6ACC-134C-A54A-14C9D0B2F7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C62CB-8500-3D47-A4C7-9F228FC1651E}" type="datetimeFigureOut">
              <a:rPr lang="en-US" smtClean="0"/>
              <a:t>3/21/19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7069B8-D0F4-F54A-BB44-C0C32DC457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7424D5-1A29-0749-BB6B-20373DB930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F00415-0144-1D48-B866-9AB9E8923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593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B980BFB6-B042-584F-8A5F-2650B32E9D39}"/>
              </a:ext>
            </a:extLst>
          </p:cNvPr>
          <p:cNvGrpSpPr/>
          <p:nvPr/>
        </p:nvGrpSpPr>
        <p:grpSpPr>
          <a:xfrm>
            <a:off x="8555693" y="369502"/>
            <a:ext cx="2880000" cy="2880000"/>
            <a:chOff x="8252342" y="369502"/>
            <a:chExt cx="3141359" cy="28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5C538EFC-307F-4749-8535-BC84707EA5CC}"/>
                </a:ext>
              </a:extLst>
            </p:cNvPr>
            <p:cNvSpPr/>
            <p:nvPr/>
          </p:nvSpPr>
          <p:spPr>
            <a:xfrm>
              <a:off x="8252342" y="369502"/>
              <a:ext cx="288000" cy="288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36A0FB7-BC17-0A41-9BF5-4D70C5D9D0BC}"/>
                </a:ext>
              </a:extLst>
            </p:cNvPr>
            <p:cNvSpPr/>
            <p:nvPr/>
          </p:nvSpPr>
          <p:spPr>
            <a:xfrm>
              <a:off x="8533377" y="369502"/>
              <a:ext cx="288000" cy="288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172C096-CE9F-0E44-8CCD-281222DCA4B6}"/>
                </a:ext>
              </a:extLst>
            </p:cNvPr>
            <p:cNvSpPr/>
            <p:nvPr/>
          </p:nvSpPr>
          <p:spPr>
            <a:xfrm>
              <a:off x="8814412" y="369502"/>
              <a:ext cx="288000" cy="288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475F5CD9-5D2A-1148-B123-B7FBE0C553AC}"/>
                </a:ext>
              </a:extLst>
            </p:cNvPr>
            <p:cNvSpPr/>
            <p:nvPr/>
          </p:nvSpPr>
          <p:spPr>
            <a:xfrm>
              <a:off x="9095447" y="369502"/>
              <a:ext cx="288000" cy="288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D637106A-CD1E-B74B-935A-CA2A5F562A50}"/>
                </a:ext>
              </a:extLst>
            </p:cNvPr>
            <p:cNvSpPr/>
            <p:nvPr/>
          </p:nvSpPr>
          <p:spPr>
            <a:xfrm>
              <a:off x="9382781" y="369502"/>
              <a:ext cx="288000" cy="288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F643F71F-E18A-8C45-9984-BBAD8B1D8A98}"/>
                </a:ext>
              </a:extLst>
            </p:cNvPr>
            <p:cNvSpPr/>
            <p:nvPr/>
          </p:nvSpPr>
          <p:spPr>
            <a:xfrm>
              <a:off x="9665701" y="369502"/>
              <a:ext cx="288000" cy="288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B659BEF-B000-E943-942E-79BADEAF5E87}"/>
                </a:ext>
              </a:extLst>
            </p:cNvPr>
            <p:cNvSpPr/>
            <p:nvPr/>
          </p:nvSpPr>
          <p:spPr>
            <a:xfrm>
              <a:off x="9953701" y="369502"/>
              <a:ext cx="288000" cy="288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078A0E53-87A5-4F4E-9A32-244967ACD5C2}"/>
                </a:ext>
              </a:extLst>
            </p:cNvPr>
            <p:cNvSpPr/>
            <p:nvPr/>
          </p:nvSpPr>
          <p:spPr>
            <a:xfrm>
              <a:off x="10241701" y="369502"/>
              <a:ext cx="288000" cy="288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D5AE9A0-4560-4449-B339-A82FAB69A5CB}"/>
                </a:ext>
              </a:extLst>
            </p:cNvPr>
            <p:cNvSpPr/>
            <p:nvPr/>
          </p:nvSpPr>
          <p:spPr>
            <a:xfrm>
              <a:off x="10529701" y="369502"/>
              <a:ext cx="288000" cy="288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15F3C598-4F32-5E4A-B595-91A0D23FF94D}"/>
                </a:ext>
              </a:extLst>
            </p:cNvPr>
            <p:cNvSpPr/>
            <p:nvPr/>
          </p:nvSpPr>
          <p:spPr>
            <a:xfrm>
              <a:off x="10817701" y="369502"/>
              <a:ext cx="288000" cy="288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C726A31-F8E1-D046-BAFA-766DAD17CD70}"/>
                </a:ext>
              </a:extLst>
            </p:cNvPr>
            <p:cNvSpPr/>
            <p:nvPr/>
          </p:nvSpPr>
          <p:spPr>
            <a:xfrm>
              <a:off x="11105701" y="369502"/>
              <a:ext cx="288000" cy="288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BCC3D8EA-36B4-0842-8530-B62FF93059F3}"/>
                </a:ext>
              </a:extLst>
            </p:cNvPr>
            <p:cNvSpPr/>
            <p:nvPr/>
          </p:nvSpPr>
          <p:spPr>
            <a:xfrm>
              <a:off x="8258697" y="369502"/>
              <a:ext cx="3135004" cy="2880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5ABFDF8A-DFF2-DC4C-8A74-421030C8CA68}"/>
              </a:ext>
            </a:extLst>
          </p:cNvPr>
          <p:cNvGrpSpPr/>
          <p:nvPr/>
        </p:nvGrpSpPr>
        <p:grpSpPr>
          <a:xfrm>
            <a:off x="4539961" y="369502"/>
            <a:ext cx="2880000" cy="2880000"/>
            <a:chOff x="4135447" y="369502"/>
            <a:chExt cx="3141359" cy="28800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041872B-1253-7947-9EB2-57B98E03AF1C}"/>
                </a:ext>
              </a:extLst>
            </p:cNvPr>
            <p:cNvSpPr/>
            <p:nvPr/>
          </p:nvSpPr>
          <p:spPr>
            <a:xfrm>
              <a:off x="4135447" y="369502"/>
              <a:ext cx="288000" cy="2880000"/>
            </a:xfrm>
            <a:prstGeom prst="rect">
              <a:avLst/>
            </a:prstGeom>
            <a:solidFill>
              <a:srgbClr val="1B04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70D954D-69D0-0943-86F2-F9144D47080C}"/>
                </a:ext>
              </a:extLst>
            </p:cNvPr>
            <p:cNvSpPr/>
            <p:nvPr/>
          </p:nvSpPr>
          <p:spPr>
            <a:xfrm>
              <a:off x="4416482" y="369502"/>
              <a:ext cx="288000" cy="2880000"/>
            </a:xfrm>
            <a:prstGeom prst="rect">
              <a:avLst/>
            </a:prstGeom>
            <a:solidFill>
              <a:srgbClr val="465D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C3A393D-0185-9C49-BD40-6B76DB9BD840}"/>
                </a:ext>
              </a:extLst>
            </p:cNvPr>
            <p:cNvSpPr/>
            <p:nvPr/>
          </p:nvSpPr>
          <p:spPr>
            <a:xfrm>
              <a:off x="4697517" y="369502"/>
              <a:ext cx="288000" cy="2880000"/>
            </a:xfrm>
            <a:prstGeom prst="rect">
              <a:avLst/>
            </a:prstGeom>
            <a:solidFill>
              <a:srgbClr val="1B04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4634895-D58E-D441-855B-CB0020B50943}"/>
                </a:ext>
              </a:extLst>
            </p:cNvPr>
            <p:cNvSpPr/>
            <p:nvPr/>
          </p:nvSpPr>
          <p:spPr>
            <a:xfrm>
              <a:off x="4978552" y="369502"/>
              <a:ext cx="288000" cy="2880000"/>
            </a:xfrm>
            <a:prstGeom prst="rect">
              <a:avLst/>
            </a:prstGeom>
            <a:solidFill>
              <a:srgbClr val="465D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D862DA94-2502-644C-8C56-F4E62AAD6B82}"/>
                </a:ext>
              </a:extLst>
            </p:cNvPr>
            <p:cNvSpPr/>
            <p:nvPr/>
          </p:nvSpPr>
          <p:spPr>
            <a:xfrm>
              <a:off x="5265886" y="369502"/>
              <a:ext cx="288000" cy="2880000"/>
            </a:xfrm>
            <a:prstGeom prst="rect">
              <a:avLst/>
            </a:prstGeom>
            <a:solidFill>
              <a:srgbClr val="1B04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9EEE6F7-81B7-5A46-AFBC-97576EF57555}"/>
                </a:ext>
              </a:extLst>
            </p:cNvPr>
            <p:cNvSpPr/>
            <p:nvPr/>
          </p:nvSpPr>
          <p:spPr>
            <a:xfrm>
              <a:off x="5548806" y="369502"/>
              <a:ext cx="288000" cy="2880000"/>
            </a:xfrm>
            <a:prstGeom prst="rect">
              <a:avLst/>
            </a:prstGeom>
            <a:solidFill>
              <a:srgbClr val="465D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2AF64EB-58A3-C449-B28F-9A197457D9D5}"/>
                </a:ext>
              </a:extLst>
            </p:cNvPr>
            <p:cNvSpPr/>
            <p:nvPr/>
          </p:nvSpPr>
          <p:spPr>
            <a:xfrm>
              <a:off x="5836806" y="369502"/>
              <a:ext cx="288000" cy="2880000"/>
            </a:xfrm>
            <a:prstGeom prst="rect">
              <a:avLst/>
            </a:prstGeom>
            <a:solidFill>
              <a:srgbClr val="1B04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34830D7-5EFF-954D-89FB-3B10ECD6B8F7}"/>
                </a:ext>
              </a:extLst>
            </p:cNvPr>
            <p:cNvSpPr/>
            <p:nvPr/>
          </p:nvSpPr>
          <p:spPr>
            <a:xfrm>
              <a:off x="6124806" y="369502"/>
              <a:ext cx="288000" cy="2880000"/>
            </a:xfrm>
            <a:prstGeom prst="rect">
              <a:avLst/>
            </a:prstGeom>
            <a:solidFill>
              <a:srgbClr val="465D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5F4A5A4E-E8E0-DA43-ADCF-4FCF72EF4B00}"/>
                </a:ext>
              </a:extLst>
            </p:cNvPr>
            <p:cNvSpPr/>
            <p:nvPr/>
          </p:nvSpPr>
          <p:spPr>
            <a:xfrm>
              <a:off x="6412806" y="369502"/>
              <a:ext cx="288000" cy="2880000"/>
            </a:xfrm>
            <a:prstGeom prst="rect">
              <a:avLst/>
            </a:prstGeom>
            <a:solidFill>
              <a:srgbClr val="1B04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9DE68D7-C984-A142-BF13-D27E0CA46F34}"/>
                </a:ext>
              </a:extLst>
            </p:cNvPr>
            <p:cNvSpPr/>
            <p:nvPr/>
          </p:nvSpPr>
          <p:spPr>
            <a:xfrm>
              <a:off x="6700806" y="369502"/>
              <a:ext cx="288000" cy="2880000"/>
            </a:xfrm>
            <a:prstGeom prst="rect">
              <a:avLst/>
            </a:prstGeom>
            <a:solidFill>
              <a:srgbClr val="465D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9C6BCC22-40D5-6343-9D11-17AB897430FF}"/>
                </a:ext>
              </a:extLst>
            </p:cNvPr>
            <p:cNvSpPr/>
            <p:nvPr/>
          </p:nvSpPr>
          <p:spPr>
            <a:xfrm>
              <a:off x="6988806" y="369502"/>
              <a:ext cx="288000" cy="2880000"/>
            </a:xfrm>
            <a:prstGeom prst="rect">
              <a:avLst/>
            </a:prstGeom>
            <a:solidFill>
              <a:srgbClr val="1B04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F5D80924-6E28-3B45-A97F-803754CC8D48}"/>
                </a:ext>
              </a:extLst>
            </p:cNvPr>
            <p:cNvSpPr/>
            <p:nvPr/>
          </p:nvSpPr>
          <p:spPr>
            <a:xfrm>
              <a:off x="4135447" y="369502"/>
              <a:ext cx="3141359" cy="2880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4C256A49-C44A-9042-8BEE-D7A448337582}"/>
              </a:ext>
            </a:extLst>
          </p:cNvPr>
          <p:cNvGrpSpPr/>
          <p:nvPr/>
        </p:nvGrpSpPr>
        <p:grpSpPr>
          <a:xfrm>
            <a:off x="524229" y="369502"/>
            <a:ext cx="2880000" cy="2880000"/>
            <a:chOff x="524229" y="369502"/>
            <a:chExt cx="3141302" cy="2880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AEB0677-6990-F24D-AE55-5B494FC12BD4}"/>
                </a:ext>
              </a:extLst>
            </p:cNvPr>
            <p:cNvSpPr/>
            <p:nvPr/>
          </p:nvSpPr>
          <p:spPr>
            <a:xfrm>
              <a:off x="524229" y="369502"/>
              <a:ext cx="288000" cy="2880000"/>
            </a:xfrm>
            <a:prstGeom prst="rect">
              <a:avLst/>
            </a:prstGeom>
            <a:solidFill>
              <a:srgbClr val="1F36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DAC81FD-02BD-4642-BC14-E2229D896347}"/>
                </a:ext>
              </a:extLst>
            </p:cNvPr>
            <p:cNvSpPr/>
            <p:nvPr/>
          </p:nvSpPr>
          <p:spPr>
            <a:xfrm>
              <a:off x="805264" y="369502"/>
              <a:ext cx="288000" cy="2880000"/>
            </a:xfrm>
            <a:prstGeom prst="rect">
              <a:avLst/>
            </a:prstGeom>
            <a:solidFill>
              <a:srgbClr val="3F35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6DF1086-028D-E74E-AF66-4D2E7F920A01}"/>
                </a:ext>
              </a:extLst>
            </p:cNvPr>
            <p:cNvSpPr/>
            <p:nvPr/>
          </p:nvSpPr>
          <p:spPr>
            <a:xfrm>
              <a:off x="1086299" y="369502"/>
              <a:ext cx="288000" cy="2880000"/>
            </a:xfrm>
            <a:prstGeom prst="rect">
              <a:avLst/>
            </a:prstGeom>
            <a:solidFill>
              <a:srgbClr val="1F36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0A855A2-FE3E-6743-B0A8-3D8C43B96223}"/>
                </a:ext>
              </a:extLst>
            </p:cNvPr>
            <p:cNvSpPr/>
            <p:nvPr/>
          </p:nvSpPr>
          <p:spPr>
            <a:xfrm>
              <a:off x="1367334" y="369502"/>
              <a:ext cx="288000" cy="2880000"/>
            </a:xfrm>
            <a:prstGeom prst="rect">
              <a:avLst/>
            </a:prstGeom>
            <a:solidFill>
              <a:srgbClr val="3F35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D6A0220-EC25-EF42-ABEC-820CACA0CEA6}"/>
                </a:ext>
              </a:extLst>
            </p:cNvPr>
            <p:cNvSpPr/>
            <p:nvPr/>
          </p:nvSpPr>
          <p:spPr>
            <a:xfrm>
              <a:off x="1654668" y="369502"/>
              <a:ext cx="288000" cy="2880000"/>
            </a:xfrm>
            <a:prstGeom prst="rect">
              <a:avLst/>
            </a:prstGeom>
            <a:solidFill>
              <a:srgbClr val="1F36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706AFF6-A828-1347-8D2E-E33AF46F0650}"/>
                </a:ext>
              </a:extLst>
            </p:cNvPr>
            <p:cNvSpPr/>
            <p:nvPr/>
          </p:nvSpPr>
          <p:spPr>
            <a:xfrm>
              <a:off x="1937588" y="369502"/>
              <a:ext cx="288000" cy="2880000"/>
            </a:xfrm>
            <a:prstGeom prst="rect">
              <a:avLst/>
            </a:prstGeom>
            <a:solidFill>
              <a:srgbClr val="3F35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32943C0-A6FE-EA4D-A2EB-DC16CB7714C8}"/>
                </a:ext>
              </a:extLst>
            </p:cNvPr>
            <p:cNvSpPr/>
            <p:nvPr/>
          </p:nvSpPr>
          <p:spPr>
            <a:xfrm>
              <a:off x="2225588" y="369502"/>
              <a:ext cx="288000" cy="2880000"/>
            </a:xfrm>
            <a:prstGeom prst="rect">
              <a:avLst/>
            </a:prstGeom>
            <a:solidFill>
              <a:srgbClr val="1F36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D2365BA-E159-A34D-B162-0050CA53602D}"/>
                </a:ext>
              </a:extLst>
            </p:cNvPr>
            <p:cNvSpPr/>
            <p:nvPr/>
          </p:nvSpPr>
          <p:spPr>
            <a:xfrm>
              <a:off x="2513588" y="369502"/>
              <a:ext cx="288000" cy="2880000"/>
            </a:xfrm>
            <a:prstGeom prst="rect">
              <a:avLst/>
            </a:prstGeom>
            <a:solidFill>
              <a:srgbClr val="3F35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2537535-C3F8-1941-A36C-7054253C6321}"/>
                </a:ext>
              </a:extLst>
            </p:cNvPr>
            <p:cNvSpPr/>
            <p:nvPr/>
          </p:nvSpPr>
          <p:spPr>
            <a:xfrm>
              <a:off x="2801588" y="369502"/>
              <a:ext cx="288000" cy="2880000"/>
            </a:xfrm>
            <a:prstGeom prst="rect">
              <a:avLst/>
            </a:prstGeom>
            <a:solidFill>
              <a:srgbClr val="1F36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B68917B-B0ED-2147-A064-DD72A7DCCCF5}"/>
                </a:ext>
              </a:extLst>
            </p:cNvPr>
            <p:cNvSpPr/>
            <p:nvPr/>
          </p:nvSpPr>
          <p:spPr>
            <a:xfrm>
              <a:off x="3089588" y="369502"/>
              <a:ext cx="288000" cy="2880000"/>
            </a:xfrm>
            <a:prstGeom prst="rect">
              <a:avLst/>
            </a:prstGeom>
            <a:solidFill>
              <a:srgbClr val="3F35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6B9C2A30-2F1A-1945-BAD0-88CC14C61362}"/>
                </a:ext>
              </a:extLst>
            </p:cNvPr>
            <p:cNvSpPr/>
            <p:nvPr/>
          </p:nvSpPr>
          <p:spPr>
            <a:xfrm>
              <a:off x="3377531" y="369502"/>
              <a:ext cx="288000" cy="2880000"/>
            </a:xfrm>
            <a:prstGeom prst="rect">
              <a:avLst/>
            </a:prstGeom>
            <a:solidFill>
              <a:srgbClr val="1F36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47880C78-4407-9347-91AA-F1C5D98AB01E}"/>
                </a:ext>
              </a:extLst>
            </p:cNvPr>
            <p:cNvSpPr/>
            <p:nvPr/>
          </p:nvSpPr>
          <p:spPr>
            <a:xfrm>
              <a:off x="524229" y="369502"/>
              <a:ext cx="3141302" cy="2880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8" name="Rectangle 47">
            <a:extLst>
              <a:ext uri="{FF2B5EF4-FFF2-40B4-BE49-F238E27FC236}">
                <a16:creationId xmlns:a16="http://schemas.microsoft.com/office/drawing/2014/main" id="{FF091B1D-08F5-1447-8E0B-1F483A1D21AB}"/>
              </a:ext>
            </a:extLst>
          </p:cNvPr>
          <p:cNvSpPr/>
          <p:nvPr/>
        </p:nvSpPr>
        <p:spPr>
          <a:xfrm>
            <a:off x="4362206" y="3761573"/>
            <a:ext cx="34675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RGB = 27.4125    4.1234   51.6630</a:t>
            </a:r>
          </a:p>
          <a:p>
            <a:endParaRPr lang="en-US" dirty="0"/>
          </a:p>
          <a:p>
            <a:r>
              <a:rPr lang="en-US" dirty="0"/>
              <a:t>RGB = 93.2025   45.6450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1FE23FB-18B6-354B-AAF6-D9C8CC45E686}"/>
              </a:ext>
            </a:extLst>
          </p:cNvPr>
          <p:cNvSpPr/>
          <p:nvPr/>
        </p:nvSpPr>
        <p:spPr>
          <a:xfrm>
            <a:off x="527900" y="3761573"/>
            <a:ext cx="34675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RGB = 30.9825   54.2640    6.7269</a:t>
            </a:r>
          </a:p>
          <a:p>
            <a:endParaRPr lang="en-US" dirty="0"/>
          </a:p>
          <a:p>
            <a:r>
              <a:rPr lang="en-US" dirty="0"/>
              <a:t>RGB = 62.8575   53.2440  115.7700</a:t>
            </a:r>
          </a:p>
        </p:txBody>
      </p:sp>
    </p:spTree>
    <p:extLst>
      <p:ext uri="{BB962C8B-B14F-4D97-AF65-F5344CB8AC3E}">
        <p14:creationId xmlns:p14="http://schemas.microsoft.com/office/powerpoint/2010/main" val="17398145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19</Words>
  <Application>Microsoft Macintosh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 Seymour</dc:creator>
  <cp:lastModifiedBy>Robert Seymour</cp:lastModifiedBy>
  <cp:revision>5</cp:revision>
  <dcterms:created xsi:type="dcterms:W3CDTF">2019-03-21T02:31:58Z</dcterms:created>
  <dcterms:modified xsi:type="dcterms:W3CDTF">2019-03-21T04:45:14Z</dcterms:modified>
</cp:coreProperties>
</file>