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5" r:id="rId4"/>
    <p:sldId id="286" r:id="rId5"/>
    <p:sldId id="275" r:id="rId6"/>
    <p:sldId id="389" r:id="rId8"/>
    <p:sldId id="390" r:id="rId9"/>
    <p:sldId id="287" r:id="rId10"/>
    <p:sldId id="278" r:id="rId11"/>
    <p:sldId id="322" r:id="rId12"/>
    <p:sldId id="321" r:id="rId13"/>
    <p:sldId id="280" r:id="rId14"/>
    <p:sldId id="352" r:id="rId15"/>
    <p:sldId id="288" r:id="rId16"/>
    <p:sldId id="361" r:id="rId17"/>
    <p:sldId id="290" r:id="rId18"/>
    <p:sldId id="263" r:id="rId19"/>
    <p:sldId id="289" r:id="rId20"/>
    <p:sldId id="282" r:id="rId21"/>
    <p:sldId id="372" r:id="rId22"/>
    <p:sldId id="291" r:id="rId23"/>
  </p:sldIdLst>
  <p:sldSz cx="12190095"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440" y="-1008"/>
      </p:cViewPr>
      <p:guideLst>
        <p:guide orient="horz" pos="2114"/>
        <p:guide pos="3885"/>
      </p:guideLst>
    </p:cSldViewPr>
  </p:slideViewPr>
  <p:notesTextViewPr>
    <p:cViewPr>
      <p:scale>
        <a:sx n="100" d="100"/>
        <a:sy n="100" d="100"/>
      </p:scale>
      <p:origin x="0" y="0"/>
    </p:cViewPr>
  </p:notesTextViewPr>
  <p:sorterViewPr>
    <p:cViewPr>
      <p:scale>
        <a:sx n="54" d="100"/>
        <a:sy n="5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2425D0-4FD9-46D3-BC3E-AA625460988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773496-E636-4335-9108-4D8DE468BC9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78582" y="274638"/>
            <a:ext cx="4837613" cy="490066"/>
          </a:xfrm>
        </p:spPr>
        <p:txBody>
          <a:bodyPr>
            <a:normAutofit/>
          </a:bodyPr>
          <a:lstStyle>
            <a:lvl1pPr algn="l">
              <a:defRPr sz="2800">
                <a:solidFill>
                  <a:schemeClr val="bg1"/>
                </a:solidFill>
                <a:latin typeface="方正卡通简体" panose="03000509000000000000" pitchFamily="65" charset="-122"/>
                <a:ea typeface="方正卡通简体" panose="03000509000000000000" pitchFamily="65"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562633" y="1371600"/>
            <a:ext cx="10971372" cy="1828800"/>
          </a:xfrm>
        </p:spPr>
        <p:txBody>
          <a:bodyPr vert="horz" lIns="60954" tIns="0" rIns="60954" bIns="0" anchor="b">
            <a:normAutofit/>
            <a:scene3d>
              <a:camera prst="orthographicFront"/>
              <a:lightRig rig="soft" dir="t">
                <a:rot lat="0" lon="0" rev="17220000"/>
              </a:lightRig>
            </a:scene3d>
            <a:sp3d prstMaterial="softEdge">
              <a:bevelT w="38100" h="38100"/>
            </a:sp3d>
          </a:bodyPr>
          <a:lstStyle>
            <a:lvl1pPr>
              <a:defRPr sz="64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zh-CN" altLang="en-US" smtClean="0"/>
              <a:t>单击此处编辑母版标题样式</a:t>
            </a:r>
            <a:endParaRPr kumimoji="0" lang="en-US"/>
          </a:p>
        </p:txBody>
      </p:sp>
      <p:sp>
        <p:nvSpPr>
          <p:cNvPr id="28" name="日期占位符 27"/>
          <p:cNvSpPr>
            <a:spLocks noGrp="1"/>
          </p:cNvSpPr>
          <p:nvPr>
            <p:ph type="dt" sz="half" idx="10"/>
          </p:nvPr>
        </p:nvSpPr>
        <p:spPr/>
        <p:txBody>
          <a:bodyPr/>
          <a:lstStyle/>
          <a:p>
            <a:pPr eaLnBrk="1" latinLnBrk="0" hangingPunct="1"/>
            <a:fld id="{7CB97365-EBCA-4027-87D5-99FC1D4DF0BB}" type="datetimeFigureOut">
              <a:rPr lang="en-US" smtClean="0"/>
            </a:fld>
            <a:endParaRPr lang="en-US"/>
          </a:p>
        </p:txBody>
      </p:sp>
      <p:sp>
        <p:nvSpPr>
          <p:cNvPr id="17" name="页脚占位符 16"/>
          <p:cNvSpPr>
            <a:spLocks noGrp="1"/>
          </p:cNvSpPr>
          <p:nvPr>
            <p:ph type="ftr" sz="quarter" idx="11"/>
          </p:nvPr>
        </p:nvSpPr>
        <p:spPr/>
        <p:txBody>
          <a:bodyPr/>
          <a:lstStyle/>
          <a:p>
            <a:endParaRPr kumimoji="0" lang="en-US"/>
          </a:p>
        </p:txBody>
      </p:sp>
      <p:sp>
        <p:nvSpPr>
          <p:cNvPr id="29" name="灯片编号占位符 28"/>
          <p:cNvSpPr>
            <a:spLocks noGrp="1"/>
          </p:cNvSpPr>
          <p:nvPr>
            <p:ph type="sldNum" sz="quarter" idx="12"/>
          </p:nvPr>
        </p:nvSpPr>
        <p:spPr/>
        <p:txBody>
          <a:bodyPr/>
          <a:lstStyle/>
          <a:p>
            <a:pPr eaLnBrk="1" latinLnBrk="0" hangingPunct="1"/>
            <a:fld id="{69E29E33-B620-47F9-BB04-8846C2A5AFCC}" type="slidenum">
              <a:rPr kumimoji="0" lang="en-US" smtClean="0"/>
            </a:fld>
            <a:endParaRPr kumimoji="0" lang="en-US"/>
          </a:p>
        </p:txBody>
      </p:sp>
      <p:sp>
        <p:nvSpPr>
          <p:cNvPr id="9" name="副标题 8"/>
          <p:cNvSpPr>
            <a:spLocks noGrp="1"/>
          </p:cNvSpPr>
          <p:nvPr>
            <p:ph type="subTitle" idx="1"/>
          </p:nvPr>
        </p:nvSpPr>
        <p:spPr>
          <a:xfrm>
            <a:off x="1828562" y="3331699"/>
            <a:ext cx="8533289" cy="1752600"/>
          </a:xfrm>
        </p:spPr>
        <p:txBody>
          <a:bodyPr/>
          <a:lstStyle>
            <a:lvl1pPr marL="0" indent="0" algn="ctr">
              <a:buNone/>
              <a:defRPr>
                <a:solidFill>
                  <a:schemeClr val="tx1"/>
                </a:solidFill>
              </a:defRPr>
            </a:lvl1pPr>
            <a:lvl2pPr marL="609600" indent="0" algn="ctr">
              <a:buNone/>
            </a:lvl2pPr>
            <a:lvl3pPr marL="1219200" indent="0" algn="ctr">
              <a:buNone/>
            </a:lvl3pPr>
            <a:lvl4pPr marL="1828800" indent="0" algn="ctr">
              <a:buNone/>
            </a:lvl4pPr>
            <a:lvl5pPr marL="2438400" indent="0" algn="ctr">
              <a:buNone/>
            </a:lvl5pPr>
            <a:lvl6pPr marL="3048000" indent="0" algn="ctr">
              <a:buNone/>
            </a:lvl6pPr>
            <a:lvl7pPr marL="3656965" indent="0" algn="ctr">
              <a:buNone/>
            </a:lvl7pPr>
            <a:lvl8pPr marL="4266565" indent="0" algn="ctr">
              <a:buNone/>
            </a:lvl8pPr>
            <a:lvl9pPr marL="4876165" indent="0" algn="ctr">
              <a:buNone/>
            </a:lvl9pPr>
          </a:lstStyle>
          <a:p>
            <a:r>
              <a:rPr kumimoji="0" lang="zh-CN" altLang="en-US" smtClean="0"/>
              <a:t>单击此处编辑母版副标题样式</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000" b="-10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746365" y="-300811"/>
            <a:ext cx="2724042" cy="2845114"/>
            <a:chOff x="5414963" y="2727325"/>
            <a:chExt cx="1357312" cy="1417638"/>
          </a:xfrm>
          <a:solidFill>
            <a:schemeClr val="bg1">
              <a:lumMod val="85000"/>
            </a:schemeClr>
          </a:solidFill>
        </p:grpSpPr>
        <p:sp>
          <p:nvSpPr>
            <p:cNvPr id="4" name="Freeform 6"/>
            <p:cNvSpPr>
              <a:spLocks noEditPoints="1"/>
            </p:cNvSpPr>
            <p:nvPr/>
          </p:nvSpPr>
          <p:spPr bwMode="auto">
            <a:xfrm>
              <a:off x="5740400" y="3163888"/>
              <a:ext cx="685800" cy="355600"/>
            </a:xfrm>
            <a:custGeom>
              <a:avLst/>
              <a:gdLst>
                <a:gd name="T0" fmla="*/ 183 w 183"/>
                <a:gd name="T1" fmla="*/ 95 h 95"/>
                <a:gd name="T2" fmla="*/ 0 w 183"/>
                <a:gd name="T3" fmla="*/ 95 h 95"/>
                <a:gd name="T4" fmla="*/ 0 w 183"/>
                <a:gd name="T5" fmla="*/ 91 h 95"/>
                <a:gd name="T6" fmla="*/ 91 w 183"/>
                <a:gd name="T7" fmla="*/ 0 h 95"/>
                <a:gd name="T8" fmla="*/ 183 w 183"/>
                <a:gd name="T9" fmla="*/ 91 h 95"/>
                <a:gd name="T10" fmla="*/ 183 w 183"/>
                <a:gd name="T11" fmla="*/ 95 h 95"/>
                <a:gd name="T12" fmla="*/ 9 w 183"/>
                <a:gd name="T13" fmla="*/ 87 h 95"/>
                <a:gd name="T14" fmla="*/ 174 w 183"/>
                <a:gd name="T15" fmla="*/ 87 h 95"/>
                <a:gd name="T16" fmla="*/ 91 w 183"/>
                <a:gd name="T17" fmla="*/ 8 h 95"/>
                <a:gd name="T18" fmla="*/ 9 w 183"/>
                <a:gd name="T19" fmla="*/ 8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95">
                  <a:moveTo>
                    <a:pt x="183" y="95"/>
                  </a:moveTo>
                  <a:cubicBezTo>
                    <a:pt x="0" y="95"/>
                    <a:pt x="0" y="95"/>
                    <a:pt x="0" y="95"/>
                  </a:cubicBezTo>
                  <a:cubicBezTo>
                    <a:pt x="0" y="91"/>
                    <a:pt x="0" y="91"/>
                    <a:pt x="0" y="91"/>
                  </a:cubicBezTo>
                  <a:cubicBezTo>
                    <a:pt x="0" y="41"/>
                    <a:pt x="41" y="0"/>
                    <a:pt x="91" y="0"/>
                  </a:cubicBezTo>
                  <a:cubicBezTo>
                    <a:pt x="142" y="0"/>
                    <a:pt x="183" y="41"/>
                    <a:pt x="183" y="91"/>
                  </a:cubicBezTo>
                  <a:lnTo>
                    <a:pt x="183" y="95"/>
                  </a:lnTo>
                  <a:close/>
                  <a:moveTo>
                    <a:pt x="9" y="87"/>
                  </a:moveTo>
                  <a:cubicBezTo>
                    <a:pt x="174" y="87"/>
                    <a:pt x="174" y="87"/>
                    <a:pt x="174" y="87"/>
                  </a:cubicBezTo>
                  <a:cubicBezTo>
                    <a:pt x="172" y="43"/>
                    <a:pt x="136" y="8"/>
                    <a:pt x="91" y="8"/>
                  </a:cubicBezTo>
                  <a:cubicBezTo>
                    <a:pt x="47" y="8"/>
                    <a:pt x="11" y="43"/>
                    <a:pt x="9"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
            <p:cNvSpPr>
              <a:spLocks noEditPoints="1"/>
            </p:cNvSpPr>
            <p:nvPr/>
          </p:nvSpPr>
          <p:spPr bwMode="auto">
            <a:xfrm>
              <a:off x="5976938" y="3489325"/>
              <a:ext cx="214312" cy="120650"/>
            </a:xfrm>
            <a:custGeom>
              <a:avLst/>
              <a:gdLst>
                <a:gd name="T0" fmla="*/ 28 w 57"/>
                <a:gd name="T1" fmla="*/ 32 h 32"/>
                <a:gd name="T2" fmla="*/ 0 w 57"/>
                <a:gd name="T3" fmla="*/ 4 h 32"/>
                <a:gd name="T4" fmla="*/ 0 w 57"/>
                <a:gd name="T5" fmla="*/ 0 h 32"/>
                <a:gd name="T6" fmla="*/ 57 w 57"/>
                <a:gd name="T7" fmla="*/ 0 h 32"/>
                <a:gd name="T8" fmla="*/ 57 w 57"/>
                <a:gd name="T9" fmla="*/ 4 h 32"/>
                <a:gd name="T10" fmla="*/ 28 w 57"/>
                <a:gd name="T11" fmla="*/ 32 h 32"/>
                <a:gd name="T12" fmla="*/ 9 w 57"/>
                <a:gd name="T13" fmla="*/ 8 h 32"/>
                <a:gd name="T14" fmla="*/ 28 w 57"/>
                <a:gd name="T15" fmla="*/ 24 h 32"/>
                <a:gd name="T16" fmla="*/ 48 w 57"/>
                <a:gd name="T17" fmla="*/ 8 h 32"/>
                <a:gd name="T18" fmla="*/ 9 w 57"/>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2">
                  <a:moveTo>
                    <a:pt x="28" y="32"/>
                  </a:moveTo>
                  <a:cubicBezTo>
                    <a:pt x="13" y="32"/>
                    <a:pt x="0" y="20"/>
                    <a:pt x="0" y="4"/>
                  </a:cubicBezTo>
                  <a:cubicBezTo>
                    <a:pt x="0" y="0"/>
                    <a:pt x="0" y="0"/>
                    <a:pt x="0" y="0"/>
                  </a:cubicBezTo>
                  <a:cubicBezTo>
                    <a:pt x="57" y="0"/>
                    <a:pt x="57" y="0"/>
                    <a:pt x="57" y="0"/>
                  </a:cubicBezTo>
                  <a:cubicBezTo>
                    <a:pt x="57" y="4"/>
                    <a:pt x="57" y="4"/>
                    <a:pt x="57" y="4"/>
                  </a:cubicBezTo>
                  <a:cubicBezTo>
                    <a:pt x="57" y="20"/>
                    <a:pt x="44" y="32"/>
                    <a:pt x="28" y="32"/>
                  </a:cubicBezTo>
                  <a:close/>
                  <a:moveTo>
                    <a:pt x="9" y="8"/>
                  </a:moveTo>
                  <a:cubicBezTo>
                    <a:pt x="11" y="17"/>
                    <a:pt x="19" y="24"/>
                    <a:pt x="28" y="24"/>
                  </a:cubicBezTo>
                  <a:cubicBezTo>
                    <a:pt x="38" y="24"/>
                    <a:pt x="46" y="17"/>
                    <a:pt x="48" y="8"/>
                  </a:cubicBezTo>
                  <a:lnTo>
                    <a:pt x="9"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8"/>
            <p:cNvSpPr/>
            <p:nvPr/>
          </p:nvSpPr>
          <p:spPr bwMode="auto">
            <a:xfrm>
              <a:off x="5924550" y="3500438"/>
              <a:ext cx="57150" cy="60325"/>
            </a:xfrm>
            <a:custGeom>
              <a:avLst/>
              <a:gdLst>
                <a:gd name="T0" fmla="*/ 7 w 36"/>
                <a:gd name="T1" fmla="*/ 38 h 38"/>
                <a:gd name="T2" fmla="*/ 0 w 36"/>
                <a:gd name="T3" fmla="*/ 31 h 38"/>
                <a:gd name="T4" fmla="*/ 28 w 36"/>
                <a:gd name="T5" fmla="*/ 0 h 38"/>
                <a:gd name="T6" fmla="*/ 36 w 36"/>
                <a:gd name="T7" fmla="*/ 7 h 38"/>
                <a:gd name="T8" fmla="*/ 7 w 36"/>
                <a:gd name="T9" fmla="*/ 38 h 38"/>
              </a:gdLst>
              <a:ahLst/>
              <a:cxnLst>
                <a:cxn ang="0">
                  <a:pos x="T0" y="T1"/>
                </a:cxn>
                <a:cxn ang="0">
                  <a:pos x="T2" y="T3"/>
                </a:cxn>
                <a:cxn ang="0">
                  <a:pos x="T4" y="T5"/>
                </a:cxn>
                <a:cxn ang="0">
                  <a:pos x="T6" y="T7"/>
                </a:cxn>
                <a:cxn ang="0">
                  <a:pos x="T8" y="T9"/>
                </a:cxn>
              </a:cxnLst>
              <a:rect l="0" t="0" r="r" b="b"/>
              <a:pathLst>
                <a:path w="36" h="38">
                  <a:moveTo>
                    <a:pt x="7" y="38"/>
                  </a:moveTo>
                  <a:lnTo>
                    <a:pt x="0" y="31"/>
                  </a:lnTo>
                  <a:lnTo>
                    <a:pt x="28" y="0"/>
                  </a:lnTo>
                  <a:lnTo>
                    <a:pt x="36" y="7"/>
                  </a:lnTo>
                  <a:lnTo>
                    <a:pt x="7"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9"/>
            <p:cNvSpPr>
              <a:spLocks noEditPoints="1"/>
            </p:cNvSpPr>
            <p:nvPr/>
          </p:nvSpPr>
          <p:spPr bwMode="auto">
            <a:xfrm>
              <a:off x="5541963" y="3646488"/>
              <a:ext cx="304800" cy="330200"/>
            </a:xfrm>
            <a:custGeom>
              <a:avLst/>
              <a:gdLst>
                <a:gd name="T0" fmla="*/ 7 w 192"/>
                <a:gd name="T1" fmla="*/ 208 h 208"/>
                <a:gd name="T2" fmla="*/ 0 w 192"/>
                <a:gd name="T3" fmla="*/ 201 h 208"/>
                <a:gd name="T4" fmla="*/ 45 w 192"/>
                <a:gd name="T5" fmla="*/ 154 h 208"/>
                <a:gd name="T6" fmla="*/ 52 w 192"/>
                <a:gd name="T7" fmla="*/ 161 h 208"/>
                <a:gd name="T8" fmla="*/ 7 w 192"/>
                <a:gd name="T9" fmla="*/ 208 h 208"/>
                <a:gd name="T10" fmla="*/ 107 w 192"/>
                <a:gd name="T11" fmla="*/ 102 h 208"/>
                <a:gd name="T12" fmla="*/ 99 w 192"/>
                <a:gd name="T13" fmla="*/ 95 h 208"/>
                <a:gd name="T14" fmla="*/ 184 w 192"/>
                <a:gd name="T15" fmla="*/ 0 h 208"/>
                <a:gd name="T16" fmla="*/ 192 w 192"/>
                <a:gd name="T17" fmla="*/ 7 h 208"/>
                <a:gd name="T18" fmla="*/ 107 w 192"/>
                <a:gd name="T19" fmla="*/ 10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8">
                  <a:moveTo>
                    <a:pt x="7" y="208"/>
                  </a:moveTo>
                  <a:lnTo>
                    <a:pt x="0" y="201"/>
                  </a:lnTo>
                  <a:lnTo>
                    <a:pt x="45" y="154"/>
                  </a:lnTo>
                  <a:lnTo>
                    <a:pt x="52" y="161"/>
                  </a:lnTo>
                  <a:lnTo>
                    <a:pt x="7" y="208"/>
                  </a:lnTo>
                  <a:close/>
                  <a:moveTo>
                    <a:pt x="107" y="102"/>
                  </a:moveTo>
                  <a:lnTo>
                    <a:pt x="99" y="95"/>
                  </a:lnTo>
                  <a:lnTo>
                    <a:pt x="184" y="0"/>
                  </a:lnTo>
                  <a:lnTo>
                    <a:pt x="192" y="7"/>
                  </a:lnTo>
                  <a:lnTo>
                    <a:pt x="107"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
            <p:cNvSpPr/>
            <p:nvPr/>
          </p:nvSpPr>
          <p:spPr bwMode="auto">
            <a:xfrm>
              <a:off x="5414963" y="4056063"/>
              <a:ext cx="55562" cy="58738"/>
            </a:xfrm>
            <a:custGeom>
              <a:avLst/>
              <a:gdLst>
                <a:gd name="T0" fmla="*/ 7 w 35"/>
                <a:gd name="T1" fmla="*/ 37 h 37"/>
                <a:gd name="T2" fmla="*/ 0 w 35"/>
                <a:gd name="T3" fmla="*/ 30 h 37"/>
                <a:gd name="T4" fmla="*/ 28 w 35"/>
                <a:gd name="T5" fmla="*/ 0 h 37"/>
                <a:gd name="T6" fmla="*/ 35 w 35"/>
                <a:gd name="T7" fmla="*/ 7 h 37"/>
                <a:gd name="T8" fmla="*/ 7 w 35"/>
                <a:gd name="T9" fmla="*/ 37 h 37"/>
              </a:gdLst>
              <a:ahLst/>
              <a:cxnLst>
                <a:cxn ang="0">
                  <a:pos x="T0" y="T1"/>
                </a:cxn>
                <a:cxn ang="0">
                  <a:pos x="T2" y="T3"/>
                </a:cxn>
                <a:cxn ang="0">
                  <a:pos x="T4" y="T5"/>
                </a:cxn>
                <a:cxn ang="0">
                  <a:pos x="T6" y="T7"/>
                </a:cxn>
                <a:cxn ang="0">
                  <a:pos x="T8" y="T9"/>
                </a:cxn>
              </a:cxnLst>
              <a:rect l="0" t="0" r="r" b="b"/>
              <a:pathLst>
                <a:path w="35" h="37">
                  <a:moveTo>
                    <a:pt x="7" y="37"/>
                  </a:moveTo>
                  <a:lnTo>
                    <a:pt x="0" y="30"/>
                  </a:lnTo>
                  <a:lnTo>
                    <a:pt x="28" y="0"/>
                  </a:lnTo>
                  <a:lnTo>
                    <a:pt x="35" y="7"/>
                  </a:lnTo>
                  <a:lnTo>
                    <a:pt x="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6224588" y="3503613"/>
              <a:ext cx="52387" cy="60325"/>
            </a:xfrm>
            <a:custGeom>
              <a:avLst/>
              <a:gdLst>
                <a:gd name="T0" fmla="*/ 26 w 33"/>
                <a:gd name="T1" fmla="*/ 38 h 38"/>
                <a:gd name="T2" fmla="*/ 0 w 33"/>
                <a:gd name="T3" fmla="*/ 8 h 38"/>
                <a:gd name="T4" fmla="*/ 7 w 33"/>
                <a:gd name="T5" fmla="*/ 0 h 38"/>
                <a:gd name="T6" fmla="*/ 33 w 33"/>
                <a:gd name="T7" fmla="*/ 34 h 38"/>
                <a:gd name="T8" fmla="*/ 26 w 33"/>
                <a:gd name="T9" fmla="*/ 38 h 38"/>
              </a:gdLst>
              <a:ahLst/>
              <a:cxnLst>
                <a:cxn ang="0">
                  <a:pos x="T0" y="T1"/>
                </a:cxn>
                <a:cxn ang="0">
                  <a:pos x="T2" y="T3"/>
                </a:cxn>
                <a:cxn ang="0">
                  <a:pos x="T4" y="T5"/>
                </a:cxn>
                <a:cxn ang="0">
                  <a:pos x="T6" y="T7"/>
                </a:cxn>
                <a:cxn ang="0">
                  <a:pos x="T8" y="T9"/>
                </a:cxn>
              </a:cxnLst>
              <a:rect l="0" t="0" r="r" b="b"/>
              <a:pathLst>
                <a:path w="33" h="38">
                  <a:moveTo>
                    <a:pt x="26" y="38"/>
                  </a:moveTo>
                  <a:lnTo>
                    <a:pt x="0" y="8"/>
                  </a:lnTo>
                  <a:lnTo>
                    <a:pt x="7" y="0"/>
                  </a:lnTo>
                  <a:lnTo>
                    <a:pt x="33" y="34"/>
                  </a:ln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6351588" y="3657600"/>
              <a:ext cx="300037" cy="341313"/>
            </a:xfrm>
            <a:custGeom>
              <a:avLst/>
              <a:gdLst>
                <a:gd name="T0" fmla="*/ 180 w 189"/>
                <a:gd name="T1" fmla="*/ 215 h 215"/>
                <a:gd name="T2" fmla="*/ 137 w 189"/>
                <a:gd name="T3" fmla="*/ 166 h 215"/>
                <a:gd name="T4" fmla="*/ 144 w 189"/>
                <a:gd name="T5" fmla="*/ 159 h 215"/>
                <a:gd name="T6" fmla="*/ 189 w 189"/>
                <a:gd name="T7" fmla="*/ 211 h 215"/>
                <a:gd name="T8" fmla="*/ 180 w 189"/>
                <a:gd name="T9" fmla="*/ 215 h 215"/>
                <a:gd name="T10" fmla="*/ 85 w 189"/>
                <a:gd name="T11" fmla="*/ 104 h 215"/>
                <a:gd name="T12" fmla="*/ 0 w 189"/>
                <a:gd name="T13" fmla="*/ 7 h 215"/>
                <a:gd name="T14" fmla="*/ 7 w 189"/>
                <a:gd name="T15" fmla="*/ 0 h 215"/>
                <a:gd name="T16" fmla="*/ 92 w 189"/>
                <a:gd name="T17" fmla="*/ 97 h 215"/>
                <a:gd name="T18" fmla="*/ 85 w 189"/>
                <a:gd name="T19" fmla="*/ 10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5">
                  <a:moveTo>
                    <a:pt x="180" y="215"/>
                  </a:moveTo>
                  <a:lnTo>
                    <a:pt x="137" y="166"/>
                  </a:lnTo>
                  <a:lnTo>
                    <a:pt x="144" y="159"/>
                  </a:lnTo>
                  <a:lnTo>
                    <a:pt x="189" y="211"/>
                  </a:lnTo>
                  <a:lnTo>
                    <a:pt x="180" y="215"/>
                  </a:lnTo>
                  <a:close/>
                  <a:moveTo>
                    <a:pt x="85" y="104"/>
                  </a:moveTo>
                  <a:lnTo>
                    <a:pt x="0" y="7"/>
                  </a:lnTo>
                  <a:lnTo>
                    <a:pt x="7" y="0"/>
                  </a:lnTo>
                  <a:lnTo>
                    <a:pt x="92" y="97"/>
                  </a:lnTo>
                  <a:lnTo>
                    <a:pt x="8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6719888" y="4086225"/>
              <a:ext cx="52387" cy="58738"/>
            </a:xfrm>
            <a:custGeom>
              <a:avLst/>
              <a:gdLst>
                <a:gd name="T0" fmla="*/ 26 w 33"/>
                <a:gd name="T1" fmla="*/ 37 h 37"/>
                <a:gd name="T2" fmla="*/ 0 w 33"/>
                <a:gd name="T3" fmla="*/ 4 h 37"/>
                <a:gd name="T4" fmla="*/ 7 w 33"/>
                <a:gd name="T5" fmla="*/ 0 h 37"/>
                <a:gd name="T6" fmla="*/ 33 w 33"/>
                <a:gd name="T7" fmla="*/ 30 h 37"/>
                <a:gd name="T8" fmla="*/ 26 w 33"/>
                <a:gd name="T9" fmla="*/ 37 h 37"/>
              </a:gdLst>
              <a:ahLst/>
              <a:cxnLst>
                <a:cxn ang="0">
                  <a:pos x="T0" y="T1"/>
                </a:cxn>
                <a:cxn ang="0">
                  <a:pos x="T2" y="T3"/>
                </a:cxn>
                <a:cxn ang="0">
                  <a:pos x="T4" y="T5"/>
                </a:cxn>
                <a:cxn ang="0">
                  <a:pos x="T6" y="T7"/>
                </a:cxn>
                <a:cxn ang="0">
                  <a:pos x="T8" y="T9"/>
                </a:cxn>
              </a:cxnLst>
              <a:rect l="0" t="0" r="r" b="b"/>
              <a:pathLst>
                <a:path w="33" h="37">
                  <a:moveTo>
                    <a:pt x="26" y="37"/>
                  </a:moveTo>
                  <a:lnTo>
                    <a:pt x="0" y="4"/>
                  </a:lnTo>
                  <a:lnTo>
                    <a:pt x="7" y="0"/>
                  </a:lnTo>
                  <a:lnTo>
                    <a:pt x="33" y="30"/>
                  </a:lnTo>
                  <a:lnTo>
                    <a:pt x="2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4"/>
            <p:cNvSpPr>
              <a:spLocks noEditPoints="1"/>
            </p:cNvSpPr>
            <p:nvPr/>
          </p:nvSpPr>
          <p:spPr bwMode="auto">
            <a:xfrm>
              <a:off x="6086475" y="3497263"/>
              <a:ext cx="14287" cy="539750"/>
            </a:xfrm>
            <a:custGeom>
              <a:avLst/>
              <a:gdLst>
                <a:gd name="T0" fmla="*/ 9 w 9"/>
                <a:gd name="T1" fmla="*/ 340 h 340"/>
                <a:gd name="T2" fmla="*/ 0 w 9"/>
                <a:gd name="T3" fmla="*/ 340 h 340"/>
                <a:gd name="T4" fmla="*/ 0 w 9"/>
                <a:gd name="T5" fmla="*/ 323 h 340"/>
                <a:gd name="T6" fmla="*/ 9 w 9"/>
                <a:gd name="T7" fmla="*/ 323 h 340"/>
                <a:gd name="T8" fmla="*/ 9 w 9"/>
                <a:gd name="T9" fmla="*/ 340 h 340"/>
                <a:gd name="T10" fmla="*/ 9 w 9"/>
                <a:gd name="T11" fmla="*/ 297 h 340"/>
                <a:gd name="T12" fmla="*/ 0 w 9"/>
                <a:gd name="T13" fmla="*/ 297 h 340"/>
                <a:gd name="T14" fmla="*/ 0 w 9"/>
                <a:gd name="T15" fmla="*/ 269 h 340"/>
                <a:gd name="T16" fmla="*/ 9 w 9"/>
                <a:gd name="T17" fmla="*/ 269 h 340"/>
                <a:gd name="T18" fmla="*/ 9 w 9"/>
                <a:gd name="T19" fmla="*/ 297 h 340"/>
                <a:gd name="T20" fmla="*/ 9 w 9"/>
                <a:gd name="T21" fmla="*/ 229 h 340"/>
                <a:gd name="T22" fmla="*/ 0 w 9"/>
                <a:gd name="T23" fmla="*/ 229 h 340"/>
                <a:gd name="T24" fmla="*/ 0 w 9"/>
                <a:gd name="T25" fmla="*/ 196 h 340"/>
                <a:gd name="T26" fmla="*/ 9 w 9"/>
                <a:gd name="T27" fmla="*/ 196 h 340"/>
                <a:gd name="T28" fmla="*/ 9 w 9"/>
                <a:gd name="T29" fmla="*/ 229 h 340"/>
                <a:gd name="T30" fmla="*/ 9 w 9"/>
                <a:gd name="T31" fmla="*/ 156 h 340"/>
                <a:gd name="T32" fmla="*/ 0 w 9"/>
                <a:gd name="T33" fmla="*/ 156 h 340"/>
                <a:gd name="T34" fmla="*/ 0 w 9"/>
                <a:gd name="T35" fmla="*/ 127 h 340"/>
                <a:gd name="T36" fmla="*/ 9 w 9"/>
                <a:gd name="T37" fmla="*/ 127 h 340"/>
                <a:gd name="T38" fmla="*/ 9 w 9"/>
                <a:gd name="T39" fmla="*/ 156 h 340"/>
                <a:gd name="T40" fmla="*/ 9 w 9"/>
                <a:gd name="T41" fmla="*/ 104 h 340"/>
                <a:gd name="T42" fmla="*/ 0 w 9"/>
                <a:gd name="T43" fmla="*/ 104 h 340"/>
                <a:gd name="T44" fmla="*/ 0 w 9"/>
                <a:gd name="T45" fmla="*/ 73 h 340"/>
                <a:gd name="T46" fmla="*/ 9 w 9"/>
                <a:gd name="T47" fmla="*/ 73 h 340"/>
                <a:gd name="T48" fmla="*/ 9 w 9"/>
                <a:gd name="T49" fmla="*/ 104 h 340"/>
                <a:gd name="T50" fmla="*/ 9 w 9"/>
                <a:gd name="T51" fmla="*/ 35 h 340"/>
                <a:gd name="T52" fmla="*/ 0 w 9"/>
                <a:gd name="T53" fmla="*/ 35 h 340"/>
                <a:gd name="T54" fmla="*/ 0 w 9"/>
                <a:gd name="T55" fmla="*/ 0 h 340"/>
                <a:gd name="T56" fmla="*/ 9 w 9"/>
                <a:gd name="T57" fmla="*/ 0 h 340"/>
                <a:gd name="T58" fmla="*/ 9 w 9"/>
                <a:gd name="T59" fmla="*/ 3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340">
                  <a:moveTo>
                    <a:pt x="9" y="340"/>
                  </a:moveTo>
                  <a:lnTo>
                    <a:pt x="0" y="340"/>
                  </a:lnTo>
                  <a:lnTo>
                    <a:pt x="0" y="323"/>
                  </a:lnTo>
                  <a:lnTo>
                    <a:pt x="9" y="323"/>
                  </a:lnTo>
                  <a:lnTo>
                    <a:pt x="9" y="340"/>
                  </a:lnTo>
                  <a:close/>
                  <a:moveTo>
                    <a:pt x="9" y="297"/>
                  </a:moveTo>
                  <a:lnTo>
                    <a:pt x="0" y="297"/>
                  </a:lnTo>
                  <a:lnTo>
                    <a:pt x="0" y="269"/>
                  </a:lnTo>
                  <a:lnTo>
                    <a:pt x="9" y="269"/>
                  </a:lnTo>
                  <a:lnTo>
                    <a:pt x="9" y="297"/>
                  </a:lnTo>
                  <a:close/>
                  <a:moveTo>
                    <a:pt x="9" y="229"/>
                  </a:moveTo>
                  <a:lnTo>
                    <a:pt x="0" y="229"/>
                  </a:lnTo>
                  <a:lnTo>
                    <a:pt x="0" y="196"/>
                  </a:lnTo>
                  <a:lnTo>
                    <a:pt x="9" y="196"/>
                  </a:lnTo>
                  <a:lnTo>
                    <a:pt x="9" y="229"/>
                  </a:lnTo>
                  <a:close/>
                  <a:moveTo>
                    <a:pt x="9" y="156"/>
                  </a:moveTo>
                  <a:lnTo>
                    <a:pt x="0" y="156"/>
                  </a:lnTo>
                  <a:lnTo>
                    <a:pt x="0" y="127"/>
                  </a:lnTo>
                  <a:lnTo>
                    <a:pt x="9" y="127"/>
                  </a:lnTo>
                  <a:lnTo>
                    <a:pt x="9" y="156"/>
                  </a:lnTo>
                  <a:close/>
                  <a:moveTo>
                    <a:pt x="9" y="104"/>
                  </a:moveTo>
                  <a:lnTo>
                    <a:pt x="0" y="104"/>
                  </a:lnTo>
                  <a:lnTo>
                    <a:pt x="0" y="73"/>
                  </a:lnTo>
                  <a:lnTo>
                    <a:pt x="9" y="73"/>
                  </a:lnTo>
                  <a:lnTo>
                    <a:pt x="9" y="104"/>
                  </a:lnTo>
                  <a:close/>
                  <a:moveTo>
                    <a:pt x="9" y="35"/>
                  </a:moveTo>
                  <a:lnTo>
                    <a:pt x="0" y="35"/>
                  </a:lnTo>
                  <a:lnTo>
                    <a:pt x="0" y="0"/>
                  </a:lnTo>
                  <a:lnTo>
                    <a:pt x="9" y="0"/>
                  </a:lnTo>
                  <a:lnTo>
                    <a:pt x="9"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15"/>
            <p:cNvSpPr>
              <a:spLocks noChangeArrowheads="1"/>
            </p:cNvSpPr>
            <p:nvPr/>
          </p:nvSpPr>
          <p:spPr bwMode="auto">
            <a:xfrm>
              <a:off x="6078538" y="2727325"/>
              <a:ext cx="30162" cy="379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16"/>
            <p:cNvSpPr>
              <a:spLocks noEditPoints="1"/>
            </p:cNvSpPr>
            <p:nvPr/>
          </p:nvSpPr>
          <p:spPr bwMode="auto">
            <a:xfrm>
              <a:off x="5853113" y="3571875"/>
              <a:ext cx="180975" cy="401638"/>
            </a:xfrm>
            <a:custGeom>
              <a:avLst/>
              <a:gdLst>
                <a:gd name="T0" fmla="*/ 10 w 114"/>
                <a:gd name="T1" fmla="*/ 253 h 253"/>
                <a:gd name="T2" fmla="*/ 0 w 114"/>
                <a:gd name="T3" fmla="*/ 250 h 253"/>
                <a:gd name="T4" fmla="*/ 3 w 114"/>
                <a:gd name="T5" fmla="*/ 246 h 253"/>
                <a:gd name="T6" fmla="*/ 12 w 114"/>
                <a:gd name="T7" fmla="*/ 248 h 253"/>
                <a:gd name="T8" fmla="*/ 10 w 114"/>
                <a:gd name="T9" fmla="*/ 253 h 253"/>
                <a:gd name="T10" fmla="*/ 31 w 114"/>
                <a:gd name="T11" fmla="*/ 205 h 253"/>
                <a:gd name="T12" fmla="*/ 22 w 114"/>
                <a:gd name="T13" fmla="*/ 201 h 253"/>
                <a:gd name="T14" fmla="*/ 45 w 114"/>
                <a:gd name="T15" fmla="*/ 146 h 253"/>
                <a:gd name="T16" fmla="*/ 52 w 114"/>
                <a:gd name="T17" fmla="*/ 149 h 253"/>
                <a:gd name="T18" fmla="*/ 31 w 114"/>
                <a:gd name="T19" fmla="*/ 205 h 253"/>
                <a:gd name="T20" fmla="*/ 66 w 114"/>
                <a:gd name="T21" fmla="*/ 118 h 253"/>
                <a:gd name="T22" fmla="*/ 57 w 114"/>
                <a:gd name="T23" fmla="*/ 116 h 253"/>
                <a:gd name="T24" fmla="*/ 64 w 114"/>
                <a:gd name="T25" fmla="*/ 102 h 253"/>
                <a:gd name="T26" fmla="*/ 73 w 114"/>
                <a:gd name="T27" fmla="*/ 104 h 253"/>
                <a:gd name="T28" fmla="*/ 66 w 114"/>
                <a:gd name="T29" fmla="*/ 118 h 253"/>
                <a:gd name="T30" fmla="*/ 90 w 114"/>
                <a:gd name="T31" fmla="*/ 59 h 253"/>
                <a:gd name="T32" fmla="*/ 83 w 114"/>
                <a:gd name="T33" fmla="*/ 57 h 253"/>
                <a:gd name="T34" fmla="*/ 104 w 114"/>
                <a:gd name="T35" fmla="*/ 0 h 253"/>
                <a:gd name="T36" fmla="*/ 114 w 114"/>
                <a:gd name="T37" fmla="*/ 5 h 253"/>
                <a:gd name="T38" fmla="*/ 90 w 114"/>
                <a:gd name="T39" fmla="*/ 5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253">
                  <a:moveTo>
                    <a:pt x="10" y="253"/>
                  </a:moveTo>
                  <a:lnTo>
                    <a:pt x="0" y="250"/>
                  </a:lnTo>
                  <a:lnTo>
                    <a:pt x="3" y="246"/>
                  </a:lnTo>
                  <a:lnTo>
                    <a:pt x="12" y="248"/>
                  </a:lnTo>
                  <a:lnTo>
                    <a:pt x="10" y="253"/>
                  </a:lnTo>
                  <a:close/>
                  <a:moveTo>
                    <a:pt x="31" y="205"/>
                  </a:moveTo>
                  <a:lnTo>
                    <a:pt x="22" y="201"/>
                  </a:lnTo>
                  <a:lnTo>
                    <a:pt x="45" y="146"/>
                  </a:lnTo>
                  <a:lnTo>
                    <a:pt x="52" y="149"/>
                  </a:lnTo>
                  <a:lnTo>
                    <a:pt x="31" y="205"/>
                  </a:lnTo>
                  <a:close/>
                  <a:moveTo>
                    <a:pt x="66" y="118"/>
                  </a:moveTo>
                  <a:lnTo>
                    <a:pt x="57" y="116"/>
                  </a:lnTo>
                  <a:lnTo>
                    <a:pt x="64" y="102"/>
                  </a:lnTo>
                  <a:lnTo>
                    <a:pt x="73" y="104"/>
                  </a:lnTo>
                  <a:lnTo>
                    <a:pt x="66" y="118"/>
                  </a:lnTo>
                  <a:close/>
                  <a:moveTo>
                    <a:pt x="90" y="59"/>
                  </a:moveTo>
                  <a:lnTo>
                    <a:pt x="83" y="57"/>
                  </a:lnTo>
                  <a:lnTo>
                    <a:pt x="104" y="0"/>
                  </a:lnTo>
                  <a:lnTo>
                    <a:pt x="114" y="5"/>
                  </a:lnTo>
                  <a:lnTo>
                    <a:pt x="9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7"/>
            <p:cNvSpPr>
              <a:spLocks noEditPoints="1"/>
            </p:cNvSpPr>
            <p:nvPr/>
          </p:nvSpPr>
          <p:spPr bwMode="auto">
            <a:xfrm>
              <a:off x="6164263" y="3541713"/>
              <a:ext cx="142875" cy="292100"/>
            </a:xfrm>
            <a:custGeom>
              <a:avLst/>
              <a:gdLst>
                <a:gd name="T0" fmla="*/ 83 w 90"/>
                <a:gd name="T1" fmla="*/ 184 h 184"/>
                <a:gd name="T2" fmla="*/ 81 w 90"/>
                <a:gd name="T3" fmla="*/ 184 h 184"/>
                <a:gd name="T4" fmla="*/ 90 w 90"/>
                <a:gd name="T5" fmla="*/ 180 h 184"/>
                <a:gd name="T6" fmla="*/ 90 w 90"/>
                <a:gd name="T7" fmla="*/ 180 h 184"/>
                <a:gd name="T8" fmla="*/ 83 w 90"/>
                <a:gd name="T9" fmla="*/ 184 h 184"/>
                <a:gd name="T10" fmla="*/ 64 w 90"/>
                <a:gd name="T11" fmla="*/ 147 h 184"/>
                <a:gd name="T12" fmla="*/ 52 w 90"/>
                <a:gd name="T13" fmla="*/ 121 h 184"/>
                <a:gd name="T14" fmla="*/ 62 w 90"/>
                <a:gd name="T15" fmla="*/ 116 h 184"/>
                <a:gd name="T16" fmla="*/ 73 w 90"/>
                <a:gd name="T17" fmla="*/ 144 h 184"/>
                <a:gd name="T18" fmla="*/ 64 w 90"/>
                <a:gd name="T19" fmla="*/ 147 h 184"/>
                <a:gd name="T20" fmla="*/ 43 w 90"/>
                <a:gd name="T21" fmla="*/ 99 h 184"/>
                <a:gd name="T22" fmla="*/ 31 w 90"/>
                <a:gd name="T23" fmla="*/ 71 h 184"/>
                <a:gd name="T24" fmla="*/ 40 w 90"/>
                <a:gd name="T25" fmla="*/ 69 h 184"/>
                <a:gd name="T26" fmla="*/ 52 w 90"/>
                <a:gd name="T27" fmla="*/ 95 h 184"/>
                <a:gd name="T28" fmla="*/ 43 w 90"/>
                <a:gd name="T29" fmla="*/ 99 h 184"/>
                <a:gd name="T30" fmla="*/ 14 w 90"/>
                <a:gd name="T31" fmla="*/ 36 h 184"/>
                <a:gd name="T32" fmla="*/ 0 w 90"/>
                <a:gd name="T33" fmla="*/ 5 h 184"/>
                <a:gd name="T34" fmla="*/ 10 w 90"/>
                <a:gd name="T35" fmla="*/ 0 h 184"/>
                <a:gd name="T36" fmla="*/ 24 w 90"/>
                <a:gd name="T37" fmla="*/ 33 h 184"/>
                <a:gd name="T38" fmla="*/ 14 w 90"/>
                <a:gd name="T3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84">
                  <a:moveTo>
                    <a:pt x="83" y="184"/>
                  </a:moveTo>
                  <a:lnTo>
                    <a:pt x="81" y="184"/>
                  </a:lnTo>
                  <a:lnTo>
                    <a:pt x="90" y="180"/>
                  </a:lnTo>
                  <a:lnTo>
                    <a:pt x="90" y="180"/>
                  </a:lnTo>
                  <a:lnTo>
                    <a:pt x="83" y="184"/>
                  </a:lnTo>
                  <a:close/>
                  <a:moveTo>
                    <a:pt x="64" y="147"/>
                  </a:moveTo>
                  <a:lnTo>
                    <a:pt x="52" y="121"/>
                  </a:lnTo>
                  <a:lnTo>
                    <a:pt x="62" y="116"/>
                  </a:lnTo>
                  <a:lnTo>
                    <a:pt x="73" y="144"/>
                  </a:lnTo>
                  <a:lnTo>
                    <a:pt x="64" y="147"/>
                  </a:lnTo>
                  <a:close/>
                  <a:moveTo>
                    <a:pt x="43" y="99"/>
                  </a:moveTo>
                  <a:lnTo>
                    <a:pt x="31" y="71"/>
                  </a:lnTo>
                  <a:lnTo>
                    <a:pt x="40" y="69"/>
                  </a:lnTo>
                  <a:lnTo>
                    <a:pt x="52" y="95"/>
                  </a:lnTo>
                  <a:lnTo>
                    <a:pt x="43" y="99"/>
                  </a:lnTo>
                  <a:close/>
                  <a:moveTo>
                    <a:pt x="14" y="36"/>
                  </a:moveTo>
                  <a:lnTo>
                    <a:pt x="0" y="5"/>
                  </a:lnTo>
                  <a:lnTo>
                    <a:pt x="10" y="0"/>
                  </a:lnTo>
                  <a:lnTo>
                    <a:pt x="24" y="33"/>
                  </a:lnTo>
                  <a:lnTo>
                    <a:pt x="1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1699798" y="2923007"/>
            <a:ext cx="932180" cy="1054101"/>
            <a:chOff x="2387669" y="1429930"/>
            <a:chExt cx="699226" cy="790576"/>
          </a:xfrm>
        </p:grpSpPr>
        <p:grpSp>
          <p:nvGrpSpPr>
            <p:cNvPr id="66" name="组合 65"/>
            <p:cNvGrpSpPr/>
            <p:nvPr/>
          </p:nvGrpSpPr>
          <p:grpSpPr>
            <a:xfrm>
              <a:off x="2411760" y="1490614"/>
              <a:ext cx="648072" cy="648072"/>
              <a:chOff x="1907704" y="1131590"/>
              <a:chExt cx="1008112" cy="1008112"/>
            </a:xfrm>
          </p:grpSpPr>
          <p:sp>
            <p:nvSpPr>
              <p:cNvPr id="68" name="矩形 6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69" name="直接连接符 68"/>
              <p:cNvCxnSpPr>
                <a:stCxn id="68" idx="1"/>
                <a:endCxn id="6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0"/>
                <a:endCxn id="6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2387669" y="1429930"/>
              <a:ext cx="699226" cy="790576"/>
            </a:xfrm>
            <a:prstGeom prst="rect">
              <a:avLst/>
            </a:prstGeom>
          </p:spPr>
          <p:txBody>
            <a:bodyPr wrap="none">
              <a:spAutoFit/>
            </a:bodyPr>
            <a:lstStyle/>
            <a:p>
              <a:pPr algn="ctr"/>
              <a:r>
                <a:rPr lang="zh-CN" altLang="zh-CN" sz="5900" dirty="0">
                  <a:solidFill>
                    <a:schemeClr val="bg1">
                      <a:alpha val="79000"/>
                    </a:schemeClr>
                  </a:solidFill>
                  <a:latin typeface="+mj-ea"/>
                  <a:ea typeface="+mj-ea"/>
                </a:rPr>
                <a:t>网</a:t>
              </a:r>
              <a:endParaRPr lang="zh-CN" altLang="zh-CN" sz="5900" dirty="0">
                <a:solidFill>
                  <a:schemeClr val="bg1">
                    <a:alpha val="79000"/>
                  </a:schemeClr>
                </a:solidFill>
                <a:latin typeface="+mj-ea"/>
                <a:ea typeface="+mj-ea"/>
              </a:endParaRPr>
            </a:p>
          </p:txBody>
        </p:sp>
      </p:grpSp>
      <p:grpSp>
        <p:nvGrpSpPr>
          <p:cNvPr id="71" name="组合 70"/>
          <p:cNvGrpSpPr/>
          <p:nvPr/>
        </p:nvGrpSpPr>
        <p:grpSpPr>
          <a:xfrm>
            <a:off x="2759069" y="2923007"/>
            <a:ext cx="932180" cy="1054101"/>
            <a:chOff x="3136592" y="1429930"/>
            <a:chExt cx="699226" cy="790576"/>
          </a:xfrm>
        </p:grpSpPr>
        <p:grpSp>
          <p:nvGrpSpPr>
            <p:cNvPr id="72" name="组合 71"/>
            <p:cNvGrpSpPr/>
            <p:nvPr/>
          </p:nvGrpSpPr>
          <p:grpSpPr>
            <a:xfrm>
              <a:off x="3160683" y="1490614"/>
              <a:ext cx="648072" cy="648072"/>
              <a:chOff x="1907704" y="1131590"/>
              <a:chExt cx="1008112" cy="1008112"/>
            </a:xfrm>
          </p:grpSpPr>
          <p:sp>
            <p:nvSpPr>
              <p:cNvPr id="74" name="矩形 7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75" name="直接连接符 74"/>
              <p:cNvCxnSpPr>
                <a:stCxn id="74" idx="1"/>
                <a:endCxn id="7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0"/>
                <a:endCxn id="7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3136592" y="1429930"/>
              <a:ext cx="699226"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上</a:t>
              </a:r>
              <a:endParaRPr lang="zh-CN" altLang="en-US" sz="5900" dirty="0">
                <a:solidFill>
                  <a:schemeClr val="bg1">
                    <a:alpha val="79000"/>
                  </a:schemeClr>
                </a:solidFill>
                <a:latin typeface="+mj-ea"/>
                <a:ea typeface="+mj-ea"/>
              </a:endParaRPr>
            </a:p>
          </p:txBody>
        </p:sp>
      </p:grpSp>
      <p:grpSp>
        <p:nvGrpSpPr>
          <p:cNvPr id="77" name="组合 76"/>
          <p:cNvGrpSpPr/>
          <p:nvPr/>
        </p:nvGrpSpPr>
        <p:grpSpPr>
          <a:xfrm>
            <a:off x="4958890" y="2923007"/>
            <a:ext cx="932180" cy="1054101"/>
            <a:chOff x="3915722" y="1429930"/>
            <a:chExt cx="699226" cy="790576"/>
          </a:xfrm>
        </p:grpSpPr>
        <p:grpSp>
          <p:nvGrpSpPr>
            <p:cNvPr id="78" name="组合 77"/>
            <p:cNvGrpSpPr/>
            <p:nvPr/>
          </p:nvGrpSpPr>
          <p:grpSpPr>
            <a:xfrm>
              <a:off x="3939813" y="1490614"/>
              <a:ext cx="648072" cy="648072"/>
              <a:chOff x="1907704" y="1131590"/>
              <a:chExt cx="1008112" cy="1008112"/>
            </a:xfrm>
          </p:grpSpPr>
          <p:sp>
            <p:nvSpPr>
              <p:cNvPr id="80" name="矩形 7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1" name="直接连接符 80"/>
              <p:cNvCxnSpPr>
                <a:stCxn id="80" idx="1"/>
                <a:endCxn id="8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0" idx="0"/>
                <a:endCxn id="8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3915722" y="1429930"/>
              <a:ext cx="699226"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食</a:t>
              </a:r>
              <a:endParaRPr lang="zh-CN" altLang="en-US" sz="5900" dirty="0">
                <a:solidFill>
                  <a:schemeClr val="bg1">
                    <a:alpha val="79000"/>
                  </a:schemeClr>
                </a:solidFill>
                <a:latin typeface="+mj-ea"/>
                <a:ea typeface="+mj-ea"/>
              </a:endParaRPr>
            </a:p>
          </p:txBody>
        </p:sp>
      </p:grpSp>
      <p:grpSp>
        <p:nvGrpSpPr>
          <p:cNvPr id="83" name="组合 82"/>
          <p:cNvGrpSpPr/>
          <p:nvPr/>
        </p:nvGrpSpPr>
        <p:grpSpPr>
          <a:xfrm>
            <a:off x="6046100" y="2923007"/>
            <a:ext cx="932180" cy="1054101"/>
            <a:chOff x="4679733" y="1429930"/>
            <a:chExt cx="699226" cy="790576"/>
          </a:xfrm>
        </p:grpSpPr>
        <p:grpSp>
          <p:nvGrpSpPr>
            <p:cNvPr id="84" name="组合 83"/>
            <p:cNvGrpSpPr/>
            <p:nvPr/>
          </p:nvGrpSpPr>
          <p:grpSpPr>
            <a:xfrm>
              <a:off x="4703824" y="1490614"/>
              <a:ext cx="648072" cy="648072"/>
              <a:chOff x="1907704" y="1131590"/>
              <a:chExt cx="1008112" cy="1008112"/>
            </a:xfrm>
          </p:grpSpPr>
          <p:sp>
            <p:nvSpPr>
              <p:cNvPr id="86" name="矩形 8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7" name="直接连接符 86"/>
              <p:cNvCxnSpPr>
                <a:stCxn id="86" idx="1"/>
                <a:endCxn id="8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6" idx="0"/>
                <a:endCxn id="8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679733" y="1429930"/>
              <a:ext cx="699226"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销</a:t>
              </a:r>
              <a:endParaRPr lang="zh-CN" altLang="en-US" sz="5900" dirty="0">
                <a:solidFill>
                  <a:schemeClr val="bg1">
                    <a:alpha val="79000"/>
                  </a:schemeClr>
                </a:solidFill>
                <a:latin typeface="+mj-ea"/>
                <a:ea typeface="+mj-ea"/>
              </a:endParaRPr>
            </a:p>
          </p:txBody>
        </p:sp>
      </p:grpSp>
      <p:grpSp>
        <p:nvGrpSpPr>
          <p:cNvPr id="89" name="组合 88"/>
          <p:cNvGrpSpPr/>
          <p:nvPr/>
        </p:nvGrpSpPr>
        <p:grpSpPr>
          <a:xfrm>
            <a:off x="7069806" y="2923007"/>
            <a:ext cx="932181" cy="1054101"/>
            <a:chOff x="5414733" y="1429930"/>
            <a:chExt cx="699227" cy="790576"/>
          </a:xfrm>
        </p:grpSpPr>
        <p:grpSp>
          <p:nvGrpSpPr>
            <p:cNvPr id="90" name="组合 89"/>
            <p:cNvGrpSpPr/>
            <p:nvPr/>
          </p:nvGrpSpPr>
          <p:grpSpPr>
            <a:xfrm>
              <a:off x="5438823" y="1490614"/>
              <a:ext cx="648072" cy="648072"/>
              <a:chOff x="1907704" y="1131590"/>
              <a:chExt cx="1008112" cy="1008112"/>
            </a:xfrm>
          </p:grpSpPr>
          <p:sp>
            <p:nvSpPr>
              <p:cNvPr id="92" name="矩形 9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93" name="直接连接符 92"/>
              <p:cNvCxnSpPr>
                <a:stCxn id="92" idx="1"/>
                <a:endCxn id="9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2" idx="0"/>
                <a:endCxn id="9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91" name="矩形 90"/>
            <p:cNvSpPr/>
            <p:nvPr/>
          </p:nvSpPr>
          <p:spPr>
            <a:xfrm>
              <a:off x="5414733" y="1429930"/>
              <a:ext cx="699227"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售</a:t>
              </a:r>
              <a:endParaRPr lang="zh-CN" altLang="en-US" sz="5900" dirty="0">
                <a:solidFill>
                  <a:schemeClr val="bg1">
                    <a:alpha val="79000"/>
                  </a:schemeClr>
                </a:solidFill>
                <a:latin typeface="+mj-ea"/>
                <a:ea typeface="+mj-ea"/>
              </a:endParaRPr>
            </a:p>
          </p:txBody>
        </p:sp>
      </p:grpSp>
      <p:pic>
        <p:nvPicPr>
          <p:cNvPr id="97" name="Picture 3" descr="C:\Users\ABC\Desktop\GR-010 (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26663" y="3759360"/>
            <a:ext cx="1252904" cy="67733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798" y="3956284"/>
            <a:ext cx="7391859"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p:cNvGrpSpPr/>
          <p:nvPr/>
        </p:nvGrpSpPr>
        <p:grpSpPr>
          <a:xfrm>
            <a:off x="3862151" y="2923007"/>
            <a:ext cx="932181" cy="1054101"/>
            <a:chOff x="3136593" y="1429930"/>
            <a:chExt cx="699227" cy="790576"/>
          </a:xfrm>
        </p:grpSpPr>
        <p:grpSp>
          <p:nvGrpSpPr>
            <p:cNvPr id="100" name="组合 99"/>
            <p:cNvGrpSpPr/>
            <p:nvPr/>
          </p:nvGrpSpPr>
          <p:grpSpPr>
            <a:xfrm>
              <a:off x="3160683" y="1490614"/>
              <a:ext cx="648072" cy="648072"/>
              <a:chOff x="1907704" y="1131590"/>
              <a:chExt cx="1008112" cy="1008112"/>
            </a:xfrm>
          </p:grpSpPr>
          <p:sp>
            <p:nvSpPr>
              <p:cNvPr id="102" name="矩形 10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103" name="直接连接符 102"/>
              <p:cNvCxnSpPr>
                <a:stCxn id="102" idx="1"/>
                <a:endCxn id="10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0"/>
                <a:endCxn id="10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a:off x="3136593" y="1429930"/>
              <a:ext cx="699227"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零</a:t>
              </a:r>
              <a:endParaRPr lang="zh-CN" altLang="en-US" sz="5900" dirty="0">
                <a:solidFill>
                  <a:schemeClr val="bg1">
                    <a:alpha val="79000"/>
                  </a:schemeClr>
                </a:solidFill>
                <a:latin typeface="+mj-ea"/>
                <a:ea typeface="+mj-ea"/>
              </a:endParaRPr>
            </a:p>
          </p:txBody>
        </p:sp>
      </p:grpSp>
      <p:grpSp>
        <p:nvGrpSpPr>
          <p:cNvPr id="2" name="组合 1"/>
          <p:cNvGrpSpPr/>
          <p:nvPr/>
        </p:nvGrpSpPr>
        <p:grpSpPr>
          <a:xfrm>
            <a:off x="8104221" y="2923007"/>
            <a:ext cx="932180" cy="1054100"/>
            <a:chOff x="5414733" y="1429930"/>
            <a:chExt cx="699226" cy="790575"/>
          </a:xfrm>
        </p:grpSpPr>
        <p:grpSp>
          <p:nvGrpSpPr>
            <p:cNvPr id="3" name="组合 2"/>
            <p:cNvGrpSpPr/>
            <p:nvPr/>
          </p:nvGrpSpPr>
          <p:grpSpPr>
            <a:xfrm>
              <a:off x="5438823" y="1490614"/>
              <a:ext cx="648072" cy="648072"/>
              <a:chOff x="1907704" y="1131590"/>
              <a:chExt cx="1008112" cy="1008112"/>
            </a:xfrm>
          </p:grpSpPr>
          <p:sp>
            <p:nvSpPr>
              <p:cNvPr id="17" name="矩形 16"/>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alpha val="79000"/>
                    </a:schemeClr>
                  </a:solidFill>
                </a:endParaRPr>
              </a:p>
            </p:txBody>
          </p:sp>
          <p:cxnSp>
            <p:nvCxnSpPr>
              <p:cNvPr id="18" name="直接连接符 17"/>
              <p:cNvCxnSpPr>
                <a:stCxn id="17" idx="1"/>
                <a:endCxn id="17"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7" idx="0"/>
                <a:endCxn id="17"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5414733" y="1429930"/>
              <a:ext cx="699226" cy="790575"/>
            </a:xfrm>
            <a:prstGeom prst="rect">
              <a:avLst/>
            </a:prstGeom>
          </p:spPr>
          <p:txBody>
            <a:bodyPr wrap="none">
              <a:spAutoFit/>
            </a:bodyPr>
            <a:p>
              <a:pPr algn="ctr"/>
              <a:r>
                <a:rPr lang="zh-CN" altLang="en-US" sz="5900" dirty="0">
                  <a:solidFill>
                    <a:schemeClr val="bg1">
                      <a:alpha val="79000"/>
                    </a:schemeClr>
                  </a:solidFill>
                  <a:latin typeface="+mj-ea"/>
                  <a:ea typeface="+mj-ea"/>
                </a:rPr>
                <a:t>系</a:t>
              </a:r>
              <a:endParaRPr lang="zh-CN" altLang="en-US" sz="5900" dirty="0">
                <a:solidFill>
                  <a:schemeClr val="bg1">
                    <a:alpha val="79000"/>
                  </a:schemeClr>
                </a:solidFill>
                <a:latin typeface="+mj-ea"/>
                <a:ea typeface="+mj-ea"/>
              </a:endParaRPr>
            </a:p>
          </p:txBody>
        </p:sp>
      </p:grpSp>
      <p:grpSp>
        <p:nvGrpSpPr>
          <p:cNvPr id="21" name="组合 20"/>
          <p:cNvGrpSpPr/>
          <p:nvPr/>
        </p:nvGrpSpPr>
        <p:grpSpPr>
          <a:xfrm>
            <a:off x="9197691" y="2923007"/>
            <a:ext cx="932180" cy="1054100"/>
            <a:chOff x="5414733" y="1429930"/>
            <a:chExt cx="699226" cy="790575"/>
          </a:xfrm>
        </p:grpSpPr>
        <p:grpSp>
          <p:nvGrpSpPr>
            <p:cNvPr id="22" name="组合 21"/>
            <p:cNvGrpSpPr/>
            <p:nvPr/>
          </p:nvGrpSpPr>
          <p:grpSpPr>
            <a:xfrm>
              <a:off x="5438823" y="1490614"/>
              <a:ext cx="648072" cy="648072"/>
              <a:chOff x="1907704" y="1131590"/>
              <a:chExt cx="1008112" cy="1008112"/>
            </a:xfrm>
          </p:grpSpPr>
          <p:sp>
            <p:nvSpPr>
              <p:cNvPr id="24" name="矩形 2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5" name="直接连接符 24"/>
              <p:cNvCxnSpPr>
                <a:stCxn id="24" idx="1"/>
                <a:endCxn id="2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4" idx="0"/>
                <a:endCxn id="2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5414733" y="1429930"/>
              <a:ext cx="699226" cy="790575"/>
            </a:xfrm>
            <a:prstGeom prst="rect">
              <a:avLst/>
            </a:prstGeom>
          </p:spPr>
          <p:txBody>
            <a:bodyPr wrap="none">
              <a:spAutoFit/>
            </a:bodyPr>
            <a:lstStyle/>
            <a:p>
              <a:pPr algn="ctr"/>
              <a:r>
                <a:rPr lang="zh-CN" altLang="en-US" sz="5900" dirty="0">
                  <a:solidFill>
                    <a:schemeClr val="bg1">
                      <a:alpha val="79000"/>
                    </a:schemeClr>
                  </a:solidFill>
                  <a:latin typeface="+mj-ea"/>
                  <a:ea typeface="+mj-ea"/>
                </a:rPr>
                <a:t>统</a:t>
              </a:r>
              <a:endParaRPr lang="zh-CN" altLang="en-US" sz="5900" dirty="0">
                <a:solidFill>
                  <a:schemeClr val="bg1">
                    <a:alpha val="79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20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400"/>
                                  </p:stCondLst>
                                  <p:childTnLst>
                                    <p:set>
                                      <p:cBhvr>
                                        <p:cTn id="17" dur="1" fill="hold">
                                          <p:stCondLst>
                                            <p:cond delay="0"/>
                                          </p:stCondLst>
                                        </p:cTn>
                                        <p:tgtEl>
                                          <p:spTgt spid="99"/>
                                        </p:tgtEl>
                                        <p:attrNameLst>
                                          <p:attrName>style.visibility</p:attrName>
                                        </p:attrNameLst>
                                      </p:cBhvr>
                                      <p:to>
                                        <p:strVal val="visible"/>
                                      </p:to>
                                    </p:set>
                                    <p:animEffect transition="in" filter="fade">
                                      <p:cBhvr>
                                        <p:cTn id="18" dur="500"/>
                                        <p:tgtEl>
                                          <p:spTgt spid="99"/>
                                        </p:tgtEl>
                                      </p:cBhvr>
                                    </p:animEffect>
                                  </p:childTnLst>
                                </p:cTn>
                              </p:par>
                              <p:par>
                                <p:cTn id="19" presetID="10" presetClass="entr" presetSubtype="0" fill="hold" nodeType="withEffect">
                                  <p:stCondLst>
                                    <p:cond delay="60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10" presetClass="entr" presetSubtype="0" fill="hold" nodeType="withEffect">
                                  <p:stCondLst>
                                    <p:cond delay="80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par>
                                <p:cTn id="25" presetID="10" presetClass="entr" presetSubtype="0" fill="hold" nodeType="withEffect">
                                  <p:stCondLst>
                                    <p:cond delay="100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par>
                                <p:cTn id="28" presetID="10" presetClass="entr" presetSubtype="0" fill="hold" nodeType="withEffect">
                                  <p:stCondLst>
                                    <p:cond delay="120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nodeType="withEffect">
                                  <p:stCondLst>
                                    <p:cond delay="140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par>
                          <p:cTn id="34" fill="hold">
                            <p:stCondLst>
                              <p:cond delay="1000"/>
                            </p:stCondLst>
                            <p:childTnLst>
                              <p:par>
                                <p:cTn id="35" presetID="22" presetClass="entr" presetSubtype="8" fill="hold" nodeType="afterEffect">
                                  <p:stCondLst>
                                    <p:cond delay="100"/>
                                  </p:stCondLst>
                                  <p:childTnLst>
                                    <p:set>
                                      <p:cBhvr>
                                        <p:cTn id="36" dur="1" fill="hold">
                                          <p:stCondLst>
                                            <p:cond delay="0"/>
                                          </p:stCondLst>
                                        </p:cTn>
                                        <p:tgtEl>
                                          <p:spTgt spid="98"/>
                                        </p:tgtEl>
                                        <p:attrNameLst>
                                          <p:attrName>style.visibility</p:attrName>
                                        </p:attrNameLst>
                                      </p:cBhvr>
                                      <p:to>
                                        <p:strVal val="visible"/>
                                      </p:to>
                                    </p:set>
                                    <p:animEffect transition="in" filter="wipe(left)">
                                      <p:cBhvr>
                                        <p:cTn id="37" dur="1000"/>
                                        <p:tgtEl>
                                          <p:spTgt spid="98"/>
                                        </p:tgtEl>
                                      </p:cBhvr>
                                    </p:animEffect>
                                  </p:childTnLst>
                                </p:cTn>
                              </p:par>
                              <p:par>
                                <p:cTn id="38" presetID="1" presetClass="entr" presetSubtype="0" fill="hold" nodeType="withEffect">
                                  <p:stCondLst>
                                    <p:cond delay="0"/>
                                  </p:stCondLst>
                                  <p:childTnLst>
                                    <p:set>
                                      <p:cBhvr>
                                        <p:cTn id="39" dur="1" fill="hold">
                                          <p:stCondLst>
                                            <p:cond delay="0"/>
                                          </p:stCondLst>
                                        </p:cTn>
                                        <p:tgtEl>
                                          <p:spTgt spid="97"/>
                                        </p:tgtEl>
                                        <p:attrNameLst>
                                          <p:attrName>style.visibility</p:attrName>
                                        </p:attrNameLst>
                                      </p:cBhvr>
                                      <p:to>
                                        <p:strVal val="visible"/>
                                      </p:to>
                                    </p:set>
                                  </p:childTnLst>
                                </p:cTn>
                              </p:par>
                              <p:par>
                                <p:cTn id="40" presetID="63" presetClass="path" presetSubtype="0" accel="50000" decel="50000" fill="hold" nodeType="withEffect">
                                  <p:stCondLst>
                                    <p:cond delay="0"/>
                                  </p:stCondLst>
                                  <p:childTnLst>
                                    <p:animMotion origin="layout" path="M -0.58697 -0.00432 L 2.22222E-6 4.19753E-6 " pathEditMode="relative" rAng="0" ptsTypes="AA">
                                      <p:cBhvr>
                                        <p:cTn id="41" dur="1000" fill="hold"/>
                                        <p:tgtEl>
                                          <p:spTgt spid="97"/>
                                        </p:tgtEl>
                                        <p:attrNameLst>
                                          <p:attrName>ppt_x</p:attrName>
                                          <p:attrName>ppt_y</p:attrName>
                                        </p:attrNameLst>
                                      </p:cBhvr>
                                      <p:rCtr x="2913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rot="10800000">
            <a:off x="4676199" y="5116100"/>
            <a:ext cx="2837859" cy="1192529"/>
          </a:xfrm>
          <a:prstGeom prst="roundRect">
            <a:avLst>
              <a:gd name="adj" fmla="val 6171"/>
            </a:avLst>
          </a:prstGeom>
          <a:noFill/>
          <a:ln w="9525" algn="ctr">
            <a:solidFill>
              <a:schemeClr val="bg1"/>
            </a:solidFill>
            <a:round/>
          </a:ln>
        </p:spPr>
        <p:txBody>
          <a:bodyPr rot="10800000" wrap="none" lIns="121908" tIns="60954" rIns="121908" bIns="60954" anchor="ctr"/>
          <a:lstStyle/>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会员管理功能：</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（1）注册用户</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（2）修改用户信息</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（3）删除用户信息</a:t>
            </a:r>
            <a:endParaRPr lang="zh-CN" altLang="en-US" sz="1300" kern="0" dirty="0">
              <a:solidFill>
                <a:schemeClr val="accent1"/>
              </a:solidFill>
              <a:latin typeface="微软雅黑" panose="020B0503020204020204" pitchFamily="34" charset="-122"/>
              <a:ea typeface="微软雅黑" panose="020B0503020204020204" pitchFamily="34" charset="-122"/>
            </a:endParaRPr>
          </a:p>
        </p:txBody>
      </p:sp>
      <p:grpSp>
        <p:nvGrpSpPr>
          <p:cNvPr id="3" name="Group 28"/>
          <p:cNvGrpSpPr/>
          <p:nvPr/>
        </p:nvGrpSpPr>
        <p:grpSpPr bwMode="auto">
          <a:xfrm>
            <a:off x="1069322" y="4964673"/>
            <a:ext cx="9954899" cy="1192529"/>
            <a:chOff x="412" y="2911"/>
            <a:chExt cx="4890" cy="610"/>
          </a:xfrm>
        </p:grpSpPr>
        <p:sp>
          <p:nvSpPr>
            <p:cNvPr id="4" name="AutoShape 4"/>
            <p:cNvSpPr>
              <a:spLocks noChangeArrowheads="1"/>
            </p:cNvSpPr>
            <p:nvPr/>
          </p:nvSpPr>
          <p:spPr bwMode="auto">
            <a:xfrm rot="10800000">
              <a:off x="412" y="2911"/>
              <a:ext cx="1394" cy="610"/>
            </a:xfrm>
            <a:prstGeom prst="roundRect">
              <a:avLst>
                <a:gd name="adj" fmla="val 6171"/>
              </a:avLst>
            </a:prstGeom>
            <a:noFill/>
            <a:ln w="9525" algn="ctr">
              <a:solidFill>
                <a:schemeClr val="bg1"/>
              </a:solidFill>
              <a:round/>
            </a:ln>
          </p:spPr>
          <p:txBody>
            <a:bodyPr rot="10800000" wrap="none" anchor="ctr"/>
            <a:lstStyle/>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友情连接：</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（1）增加友情连接</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（2）删除友情连接</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（3）修改友情连接</a:t>
              </a:r>
              <a:endParaRPr lang="zh-CN" altLang="en-US" sz="1300" kern="0" dirty="0">
                <a:solidFill>
                  <a:schemeClr val="accent1"/>
                </a:solidFill>
                <a:latin typeface="微软雅黑" panose="020B0503020204020204" pitchFamily="34" charset="-122"/>
                <a:ea typeface="微软雅黑" panose="020B0503020204020204" pitchFamily="34" charset="-122"/>
              </a:endParaRPr>
            </a:p>
          </p:txBody>
        </p:sp>
        <p:sp>
          <p:nvSpPr>
            <p:cNvPr id="5" name="AutoShape 6"/>
            <p:cNvSpPr>
              <a:spLocks noChangeArrowheads="1"/>
            </p:cNvSpPr>
            <p:nvPr/>
          </p:nvSpPr>
          <p:spPr bwMode="auto">
            <a:xfrm rot="10800000">
              <a:off x="3908" y="2911"/>
              <a:ext cx="1394" cy="610"/>
            </a:xfrm>
            <a:prstGeom prst="roundRect">
              <a:avLst>
                <a:gd name="adj" fmla="val 6171"/>
              </a:avLst>
            </a:prstGeom>
            <a:noFill/>
            <a:ln w="9525" algn="ctr">
              <a:solidFill>
                <a:schemeClr val="bg1"/>
              </a:solidFill>
              <a:round/>
            </a:ln>
          </p:spPr>
          <p:txBody>
            <a:bodyPr rot="10800000" wrap="none" anchor="ctr"/>
            <a:lstStyle/>
            <a:p>
              <a:pPr algn="ctr">
                <a:lnSpc>
                  <a:spcPct val="120000"/>
                </a:lnSpc>
                <a:defRPr/>
              </a:pP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系统用户管理功能：</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（1）添加系统用户</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（2）修改系统用户信息</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（3）删除系统用户信息</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endParaRPr lang="zh-CN" altLang="en-US" sz="1300" kern="0" dirty="0">
                <a:solidFill>
                  <a:schemeClr val="accent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907181" y="1036338"/>
            <a:ext cx="4378934" cy="625589"/>
            <a:chOff x="2930767" y="627534"/>
            <a:chExt cx="3284628" cy="469192"/>
          </a:xfrm>
          <a:effectLst/>
        </p:grpSpPr>
        <p:sp>
          <p:nvSpPr>
            <p:cNvPr id="7" name="WordArt 3"/>
            <p:cNvSpPr>
              <a:spLocks noChangeArrowheads="1" noChangeShapeType="1" noTextEdit="1"/>
            </p:cNvSpPr>
            <p:nvPr/>
          </p:nvSpPr>
          <p:spPr bwMode="auto">
            <a:xfrm>
              <a:off x="3743144" y="683251"/>
              <a:ext cx="1661402" cy="231664"/>
            </a:xfrm>
            <a:prstGeom prst="rect">
              <a:avLst/>
            </a:prstGeom>
          </p:spPr>
          <p:txBody>
            <a:bodyPr wrap="none" fromWordArt="1">
              <a:prstTxWarp prst="textPlain">
                <a:avLst>
                  <a:gd name="adj" fmla="val 50000"/>
                </a:avLst>
              </a:prstTxWarp>
            </a:bodyPr>
            <a:lstStyle/>
            <a:p>
              <a:pPr algn="ctr">
                <a:defRPr/>
              </a:pPr>
              <a:r>
                <a:rPr lang="zh-CN" altLang="en-US" sz="3200" kern="10">
                  <a:ln w="9525">
                    <a:solidFill>
                      <a:srgbClr val="FFFFFF"/>
                    </a:solidFill>
                    <a:round/>
                  </a:ln>
                  <a:solidFill>
                    <a:schemeClr val="accent2"/>
                  </a:solidFill>
                  <a:latin typeface="微软雅黑" panose="020B0503020204020204" pitchFamily="34" charset="-122"/>
                  <a:ea typeface="微软雅黑" panose="020B0503020204020204" pitchFamily="34" charset="-122"/>
                </a:rPr>
                <a:t>双击添加标题文字</a:t>
              </a:r>
              <a:endParaRPr lang="zh-CN" altLang="en-US" sz="3200" kern="10">
                <a:ln w="9525">
                  <a:solidFill>
                    <a:srgbClr val="FFFFFF"/>
                  </a:solidFill>
                  <a:round/>
                </a:ln>
                <a:solidFill>
                  <a:schemeClr val="accent2"/>
                </a:solidFill>
                <a:latin typeface="微软雅黑" panose="020B0503020204020204" pitchFamily="34" charset="-122"/>
                <a:ea typeface="微软雅黑" panose="020B0503020204020204" pitchFamily="34" charset="-122"/>
              </a:endParaRPr>
            </a:p>
          </p:txBody>
        </p:sp>
        <p:sp>
          <p:nvSpPr>
            <p:cNvPr id="8" name="AutoShape 8"/>
            <p:cNvSpPr>
              <a:spLocks noChangeArrowheads="1"/>
            </p:cNvSpPr>
            <p:nvPr/>
          </p:nvSpPr>
          <p:spPr bwMode="auto">
            <a:xfrm>
              <a:off x="2930767" y="627534"/>
              <a:ext cx="3284628" cy="469192"/>
            </a:xfrm>
            <a:prstGeom prst="roundRect">
              <a:avLst>
                <a:gd name="adj" fmla="val 24375"/>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defRPr/>
              </a:pPr>
              <a:r>
                <a:rPr lang="zh-CN" altLang="en-US" sz="2100" kern="0" dirty="0">
                  <a:solidFill>
                    <a:schemeClr val="accent2"/>
                  </a:solidFill>
                  <a:latin typeface="微软雅黑" panose="020B0503020204020204" pitchFamily="34" charset="-122"/>
                  <a:ea typeface="微软雅黑" panose="020B0503020204020204" pitchFamily="34" charset="-122"/>
                </a:rPr>
                <a:t>后台管理功能</a:t>
              </a:r>
              <a:endParaRPr lang="zh-CN" altLang="en-US" sz="2100" kern="0" dirty="0">
                <a:solidFill>
                  <a:schemeClr val="accent2"/>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2544864" y="4015543"/>
            <a:ext cx="7108897" cy="1100647"/>
            <a:chOff x="1904607" y="2826872"/>
            <a:chExt cx="5332367" cy="825485"/>
          </a:xfrm>
        </p:grpSpPr>
        <p:sp>
          <p:nvSpPr>
            <p:cNvPr id="14" name="Line 2"/>
            <p:cNvSpPr>
              <a:spLocks noChangeShapeType="1"/>
            </p:cNvSpPr>
            <p:nvPr/>
          </p:nvSpPr>
          <p:spPr bwMode="auto">
            <a:xfrm flipH="1">
              <a:off x="4570790" y="2826872"/>
              <a:ext cx="1527" cy="825485"/>
            </a:xfrm>
            <a:prstGeom prst="line">
              <a:avLst/>
            </a:prstGeom>
            <a:noFill/>
            <a:ln w="19050" cap="rnd">
              <a:solidFill>
                <a:schemeClr val="bg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nvGrpSpPr>
            <p:cNvPr id="15" name="Group 27"/>
            <p:cNvGrpSpPr/>
            <p:nvPr/>
          </p:nvGrpSpPr>
          <p:grpSpPr bwMode="auto">
            <a:xfrm>
              <a:off x="1904607" y="3159705"/>
              <a:ext cx="5332367" cy="332833"/>
              <a:chOff x="1066" y="2659"/>
              <a:chExt cx="3492" cy="227"/>
            </a:xfrm>
          </p:grpSpPr>
          <p:sp>
            <p:nvSpPr>
              <p:cNvPr id="16" name="Line 15"/>
              <p:cNvSpPr>
                <a:spLocks noChangeShapeType="1"/>
              </p:cNvSpPr>
              <p:nvPr/>
            </p:nvSpPr>
            <p:spPr bwMode="auto">
              <a:xfrm>
                <a:off x="1066" y="2659"/>
                <a:ext cx="3492" cy="0"/>
              </a:xfrm>
              <a:prstGeom prst="line">
                <a:avLst/>
              </a:prstGeom>
              <a:noFill/>
              <a:ln w="19050" cap="rnd">
                <a:solidFill>
                  <a:schemeClr val="bg2"/>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17" name="Line 16"/>
              <p:cNvSpPr>
                <a:spLocks noChangeShapeType="1"/>
              </p:cNvSpPr>
              <p:nvPr/>
            </p:nvSpPr>
            <p:spPr bwMode="auto">
              <a:xfrm>
                <a:off x="1066" y="2659"/>
                <a:ext cx="0" cy="227"/>
              </a:xfrm>
              <a:prstGeom prst="line">
                <a:avLst/>
              </a:prstGeom>
              <a:noFill/>
              <a:ln w="19050" cap="rnd">
                <a:solidFill>
                  <a:schemeClr val="bg2"/>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a:off x="4558" y="2659"/>
                <a:ext cx="0" cy="227"/>
              </a:xfrm>
              <a:prstGeom prst="line">
                <a:avLst/>
              </a:prstGeom>
              <a:noFill/>
              <a:ln w="19050" cap="rnd">
                <a:solidFill>
                  <a:schemeClr val="bg2"/>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grpSp>
      <p:sp>
        <p:nvSpPr>
          <p:cNvPr id="27" name="标题 26"/>
          <p:cNvSpPr>
            <a:spLocks noGrp="1"/>
          </p:cNvSpPr>
          <p:nvPr>
            <p:ph type="title"/>
          </p:nvPr>
        </p:nvSpPr>
        <p:spPr/>
        <p:txBody>
          <a:bodyPr>
            <a:normAutofit fontScale="90000"/>
          </a:bodyPr>
          <a:lstStyle/>
          <a:p>
            <a:r>
              <a:rPr lang="zh-CN" altLang="en-US" b="1" dirty="0"/>
              <a:t>两大管理模块</a:t>
            </a:r>
            <a:endParaRPr lang="zh-CN" altLang="en-US" b="1" dirty="0"/>
          </a:p>
        </p:txBody>
      </p:sp>
      <p:grpSp>
        <p:nvGrpSpPr>
          <p:cNvPr id="26" name="Group 28"/>
          <p:cNvGrpSpPr/>
          <p:nvPr/>
        </p:nvGrpSpPr>
        <p:grpSpPr bwMode="auto">
          <a:xfrm>
            <a:off x="1069322" y="2615808"/>
            <a:ext cx="9954899" cy="1192529"/>
            <a:chOff x="412" y="2911"/>
            <a:chExt cx="4890" cy="610"/>
          </a:xfrm>
        </p:grpSpPr>
        <p:sp>
          <p:nvSpPr>
            <p:cNvPr id="28" name="AutoShape 4"/>
            <p:cNvSpPr>
              <a:spLocks noChangeArrowheads="1"/>
            </p:cNvSpPr>
            <p:nvPr/>
          </p:nvSpPr>
          <p:spPr bwMode="auto">
            <a:xfrm rot="10800000">
              <a:off x="412" y="2911"/>
              <a:ext cx="1394" cy="610"/>
            </a:xfrm>
            <a:prstGeom prst="roundRect">
              <a:avLst>
                <a:gd name="adj" fmla="val 6171"/>
              </a:avLst>
            </a:prstGeom>
            <a:noFill/>
            <a:ln w="9525" algn="ctr">
              <a:solidFill>
                <a:schemeClr val="bg1"/>
              </a:solidFill>
              <a:round/>
            </a:ln>
          </p:spPr>
          <p:txBody>
            <a:bodyPr rot="10800000" wrap="none" anchor="ctr"/>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新闻管理：</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（1）添加新闻</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（2）修改新闻</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（3）删除新闻</a:t>
              </a:r>
              <a:endParaRPr lang="zh-CN" altLang="en-US" sz="1300" kern="0" dirty="0">
                <a:solidFill>
                  <a:schemeClr val="accent1"/>
                </a:solidFill>
                <a:latin typeface="微软雅黑" panose="020B0503020204020204" pitchFamily="34" charset="-122"/>
                <a:ea typeface="微软雅黑" panose="020B0503020204020204" pitchFamily="34" charset="-122"/>
              </a:endParaRPr>
            </a:p>
          </p:txBody>
        </p:sp>
        <p:sp>
          <p:nvSpPr>
            <p:cNvPr id="29" name="AutoShape 6"/>
            <p:cNvSpPr>
              <a:spLocks noChangeArrowheads="1"/>
            </p:cNvSpPr>
            <p:nvPr/>
          </p:nvSpPr>
          <p:spPr bwMode="auto">
            <a:xfrm rot="10800000">
              <a:off x="3908" y="2911"/>
              <a:ext cx="1394" cy="610"/>
            </a:xfrm>
            <a:prstGeom prst="roundRect">
              <a:avLst>
                <a:gd name="adj" fmla="val 6171"/>
              </a:avLst>
            </a:prstGeom>
            <a:noFill/>
            <a:ln w="9525" algn="ctr">
              <a:solidFill>
                <a:schemeClr val="bg1"/>
              </a:solidFill>
              <a:round/>
            </a:ln>
          </p:spPr>
          <p:txBody>
            <a:bodyPr rot="10800000" wrap="none" anchor="ctr"/>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订单管理：</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（1）处理订单（2）办理发货</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（3）办理结帐（4）删除订单</a:t>
              </a:r>
              <a:endParaRPr lang="zh-CN" altLang="en-US" sz="1300" kern="0" dirty="0">
                <a:solidFill>
                  <a:schemeClr val="accent1"/>
                </a:solidFill>
                <a:latin typeface="微软雅黑" panose="020B0503020204020204" pitchFamily="34" charset="-122"/>
                <a:ea typeface="微软雅黑" panose="020B0503020204020204" pitchFamily="34" charset="-122"/>
              </a:endParaRPr>
            </a:p>
          </p:txBody>
        </p:sp>
      </p:grpSp>
      <p:sp>
        <p:nvSpPr>
          <p:cNvPr id="30" name="AutoShape 5"/>
          <p:cNvSpPr>
            <a:spLocks noChangeArrowheads="1"/>
          </p:cNvSpPr>
          <p:nvPr/>
        </p:nvSpPr>
        <p:spPr bwMode="auto">
          <a:xfrm rot="10800000">
            <a:off x="4680644" y="2762155"/>
            <a:ext cx="2837859" cy="1192529"/>
          </a:xfrm>
          <a:prstGeom prst="roundRect">
            <a:avLst>
              <a:gd name="adj" fmla="val 6171"/>
            </a:avLst>
          </a:prstGeom>
          <a:noFill/>
          <a:ln w="9525" algn="ctr">
            <a:solidFill>
              <a:schemeClr val="bg1"/>
            </a:solidFill>
            <a:round/>
          </a:ln>
        </p:spPr>
        <p:txBody>
          <a:bodyPr rot="10800000" wrap="none" lIns="121908" tIns="60954" rIns="121908" bIns="60954" anchor="ctr"/>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商品管理：</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（1）添加商品类别（2）修改商品类别</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（3）删除商品类别（4）添加商品信息</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（5）修改商品信息（6）删除商品信息</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（7）查看商品信息</a:t>
            </a:r>
            <a:endParaRPr lang="zh-CN" altLang="en-US" sz="1300" kern="0" dirty="0">
              <a:solidFill>
                <a:schemeClr val="accent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2540419" y="1661598"/>
            <a:ext cx="7108897" cy="1100647"/>
            <a:chOff x="1904607" y="2826872"/>
            <a:chExt cx="5332367" cy="825485"/>
          </a:xfrm>
        </p:grpSpPr>
        <p:sp>
          <p:nvSpPr>
            <p:cNvPr id="32" name="Line 2"/>
            <p:cNvSpPr>
              <a:spLocks noChangeShapeType="1"/>
            </p:cNvSpPr>
            <p:nvPr/>
          </p:nvSpPr>
          <p:spPr bwMode="auto">
            <a:xfrm flipH="1">
              <a:off x="4570790" y="2826872"/>
              <a:ext cx="1527" cy="825485"/>
            </a:xfrm>
            <a:prstGeom prst="line">
              <a:avLst/>
            </a:prstGeom>
            <a:noFill/>
            <a:ln w="19050" cap="rnd">
              <a:solidFill>
                <a:schemeClr val="bg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nvGrpSpPr>
            <p:cNvPr id="33" name="Group 27"/>
            <p:cNvGrpSpPr/>
            <p:nvPr/>
          </p:nvGrpSpPr>
          <p:grpSpPr bwMode="auto">
            <a:xfrm>
              <a:off x="1904607" y="3159705"/>
              <a:ext cx="5332367" cy="332833"/>
              <a:chOff x="1066" y="2659"/>
              <a:chExt cx="3492" cy="227"/>
            </a:xfrm>
          </p:grpSpPr>
          <p:sp>
            <p:nvSpPr>
              <p:cNvPr id="34" name="Line 15"/>
              <p:cNvSpPr>
                <a:spLocks noChangeShapeType="1"/>
              </p:cNvSpPr>
              <p:nvPr/>
            </p:nvSpPr>
            <p:spPr bwMode="auto">
              <a:xfrm>
                <a:off x="1066" y="2659"/>
                <a:ext cx="3492" cy="0"/>
              </a:xfrm>
              <a:prstGeom prst="line">
                <a:avLst/>
              </a:prstGeom>
              <a:noFill/>
              <a:ln w="19050" cap="rnd">
                <a:solidFill>
                  <a:schemeClr val="bg2"/>
                </a:solidFill>
                <a:prstDash val="sysDot"/>
                <a:round/>
              </a:ln>
              <a:extLst>
                <a:ext uri="{909E8E84-426E-40DD-AFC4-6F175D3DCCD1}">
                  <a14:hiddenFill xmlns:a14="http://schemas.microsoft.com/office/drawing/2010/main">
                    <a:noFill/>
                  </a14:hiddenFill>
                </a:ext>
              </a:extLst>
            </p:spPr>
            <p:txBody>
              <a:bodyPr wrap="none" anchor="ctr"/>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a:off x="1066" y="2659"/>
                <a:ext cx="0" cy="227"/>
              </a:xfrm>
              <a:prstGeom prst="line">
                <a:avLst/>
              </a:prstGeom>
              <a:noFill/>
              <a:ln w="19050" cap="rnd">
                <a:solidFill>
                  <a:schemeClr val="bg2"/>
                </a:solidFill>
                <a:prstDash val="sysDot"/>
                <a:round/>
                <a:tailEnd type="triangle" w="med" len="med"/>
              </a:ln>
              <a:extLst>
                <a:ext uri="{909E8E84-426E-40DD-AFC4-6F175D3DCCD1}">
                  <a14:hiddenFill xmlns:a14="http://schemas.microsoft.com/office/drawing/2010/main">
                    <a:noFill/>
                  </a14:hiddenFill>
                </a:ext>
              </a:extLst>
            </p:spPr>
            <p:txBody>
              <a:bodyPr wrap="none" anchor="ctr"/>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36" name="Line 17"/>
              <p:cNvSpPr>
                <a:spLocks noChangeShapeType="1"/>
              </p:cNvSpPr>
              <p:nvPr/>
            </p:nvSpPr>
            <p:spPr bwMode="auto">
              <a:xfrm>
                <a:off x="4558" y="2659"/>
                <a:ext cx="0" cy="227"/>
              </a:xfrm>
              <a:prstGeom prst="line">
                <a:avLst/>
              </a:prstGeom>
              <a:noFill/>
              <a:ln w="19050" cap="rnd">
                <a:solidFill>
                  <a:schemeClr val="bg2"/>
                </a:solidFill>
                <a:prstDash val="sysDot"/>
                <a:round/>
                <a:tailEnd type="triangle" w="med" len="med"/>
              </a:ln>
              <a:extLst>
                <a:ext uri="{909E8E84-426E-40DD-AFC4-6F175D3DCCD1}">
                  <a14:hiddenFill xmlns:a14="http://schemas.microsoft.com/office/drawing/2010/main">
                    <a:noFill/>
                  </a14:hiddenFill>
                </a:ext>
              </a:extLst>
            </p:spPr>
            <p:txBody>
              <a:bodyPr wrap="none" anchor="ctr"/>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750"/>
                                        <p:tgtEl>
                                          <p:spTgt spid="31"/>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2000"/>
                            </p:stCondLst>
                            <p:childTnLst>
                              <p:par>
                                <p:cTn id="20" presetID="22" presetClass="entr" presetSubtype="1"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750"/>
                                        <p:tgtEl>
                                          <p:spTgt spid="13"/>
                                        </p:tgtEl>
                                      </p:cBhvr>
                                    </p:animEffect>
                                  </p:childTnLst>
                                </p:cTn>
                              </p:par>
                            </p:childTnLst>
                          </p:cTn>
                        </p:par>
                        <p:par>
                          <p:cTn id="23" fill="hold">
                            <p:stCondLst>
                              <p:cond delay="3000"/>
                            </p:stCondLst>
                            <p:childTnLst>
                              <p:par>
                                <p:cTn id="24" presetID="10"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a:spLocks noChangeArrowheads="1"/>
          </p:cNvSpPr>
          <p:nvPr/>
        </p:nvSpPr>
        <p:spPr bwMode="auto">
          <a:xfrm>
            <a:off x="1706452" y="3336991"/>
            <a:ext cx="383066" cy="266700"/>
          </a:xfrm>
          <a:prstGeom prst="rightArrow">
            <a:avLst>
              <a:gd name="adj1" fmla="val 50000"/>
              <a:gd name="adj2" fmla="val 50138"/>
            </a:avLst>
          </a:prstGeom>
          <a:solidFill>
            <a:schemeClr val="bg1"/>
          </a:solidFill>
          <a:ln>
            <a:noFill/>
          </a:ln>
        </p:spPr>
        <p:txBody>
          <a:bodyPr lIns="121908" tIns="60954" rIns="121908" bIns="60954" anchor="ctr"/>
          <a:lstStyle/>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5" name="右箭头 4"/>
          <p:cNvSpPr>
            <a:spLocks noChangeArrowheads="1"/>
          </p:cNvSpPr>
          <p:nvPr/>
        </p:nvSpPr>
        <p:spPr bwMode="auto">
          <a:xfrm>
            <a:off x="9130744" y="3314766"/>
            <a:ext cx="385183" cy="266700"/>
          </a:xfrm>
          <a:prstGeom prst="rightArrow">
            <a:avLst>
              <a:gd name="adj1" fmla="val 50000"/>
              <a:gd name="adj2" fmla="val 50415"/>
            </a:avLst>
          </a:prstGeom>
          <a:solidFill>
            <a:schemeClr val="tx2"/>
          </a:solidFill>
          <a:ln>
            <a:noFill/>
          </a:ln>
        </p:spPr>
        <p:txBody>
          <a:bodyPr lIns="121908" tIns="60954" rIns="121908" bIns="60954" anchor="ctr"/>
          <a:lstStyle/>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16" name="Oval 22"/>
          <p:cNvSpPr>
            <a:spLocks noChangeArrowheads="1"/>
          </p:cNvSpPr>
          <p:nvPr/>
        </p:nvSpPr>
        <p:spPr bwMode="auto">
          <a:xfrm>
            <a:off x="1219835" y="2065655"/>
            <a:ext cx="486410" cy="2739390"/>
          </a:xfrm>
          <a:prstGeom prst="roundRect">
            <a:avLst/>
          </a:prstGeom>
          <a:solidFill>
            <a:schemeClr val="bg1"/>
          </a:solidFill>
          <a:ln>
            <a:noFill/>
          </a:ln>
          <a:effectLst/>
        </p:spPr>
        <p:txBody>
          <a:bodyPr vert="eaVert" wrap="none" lIns="121908" tIns="60954" rIns="121908" bIns="60954" anchor="ctr"/>
          <a:lstStyle/>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浏览商品</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2" name="标题 21"/>
          <p:cNvSpPr>
            <a:spLocks noGrp="1"/>
          </p:cNvSpPr>
          <p:nvPr>
            <p:ph type="title"/>
          </p:nvPr>
        </p:nvSpPr>
        <p:spPr/>
        <p:txBody>
          <a:bodyPr>
            <a:normAutofit fontScale="90000"/>
          </a:bodyPr>
          <a:lstStyle/>
          <a:p>
            <a:r>
              <a:rPr lang="zh-CN" altLang="en-US" b="1" dirty="0"/>
              <a:t>前台用户交易流程</a:t>
            </a:r>
            <a:endParaRPr lang="zh-CN" altLang="en-US" b="1" dirty="0"/>
          </a:p>
        </p:txBody>
      </p:sp>
      <p:sp>
        <p:nvSpPr>
          <p:cNvPr id="21" name="Oval 22"/>
          <p:cNvSpPr>
            <a:spLocks noChangeArrowheads="1"/>
          </p:cNvSpPr>
          <p:nvPr/>
        </p:nvSpPr>
        <p:spPr bwMode="auto">
          <a:xfrm>
            <a:off x="2089150" y="2081530"/>
            <a:ext cx="486410" cy="2740025"/>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选择商品</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3" name="右箭头 22"/>
          <p:cNvSpPr>
            <a:spLocks noChangeArrowheads="1"/>
          </p:cNvSpPr>
          <p:nvPr/>
        </p:nvSpPr>
        <p:spPr bwMode="auto">
          <a:xfrm>
            <a:off x="2559257" y="3336991"/>
            <a:ext cx="383066" cy="26670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4" name="Oval 22"/>
          <p:cNvSpPr>
            <a:spLocks noChangeArrowheads="1"/>
          </p:cNvSpPr>
          <p:nvPr/>
        </p:nvSpPr>
        <p:spPr bwMode="auto">
          <a:xfrm>
            <a:off x="2941955" y="2061210"/>
            <a:ext cx="486410" cy="2760980"/>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订购商品</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5" name="Oval 22"/>
          <p:cNvSpPr>
            <a:spLocks noChangeArrowheads="1"/>
          </p:cNvSpPr>
          <p:nvPr/>
        </p:nvSpPr>
        <p:spPr bwMode="auto">
          <a:xfrm>
            <a:off x="8644255" y="2061845"/>
            <a:ext cx="486410" cy="2760345"/>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商品加入购物车</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6" name="Oval 22"/>
          <p:cNvSpPr>
            <a:spLocks noChangeArrowheads="1"/>
          </p:cNvSpPr>
          <p:nvPr/>
        </p:nvSpPr>
        <p:spPr bwMode="auto">
          <a:xfrm>
            <a:off x="10387965" y="2061210"/>
            <a:ext cx="486410" cy="2760345"/>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支付单货单</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813810" y="2061845"/>
            <a:ext cx="2225040" cy="2703830"/>
            <a:chOff x="6006" y="3247"/>
            <a:chExt cx="3504" cy="4258"/>
          </a:xfrm>
        </p:grpSpPr>
        <p:sp>
          <p:nvSpPr>
            <p:cNvPr id="17" name="Oval 23"/>
            <p:cNvSpPr>
              <a:spLocks noChangeArrowheads="1"/>
            </p:cNvSpPr>
            <p:nvPr/>
          </p:nvSpPr>
          <p:spPr bwMode="auto">
            <a:xfrm>
              <a:off x="6006" y="3247"/>
              <a:ext cx="3505" cy="702"/>
            </a:xfrm>
            <a:prstGeom prst="roundRect">
              <a:avLst/>
            </a:prstGeom>
            <a:solidFill>
              <a:schemeClr val="tx1"/>
            </a:solidFill>
            <a:ln>
              <a:noFill/>
            </a:ln>
            <a:effectLst/>
          </p:spPr>
          <p:txBody>
            <a:bodyPr wrap="none" lIns="121908" tIns="60954" rIns="121908" bIns="60954" anchor="ctr"/>
            <a:lstStyle/>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未注册用户</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7" name="Oval 23"/>
            <p:cNvSpPr>
              <a:spLocks noChangeArrowheads="1"/>
            </p:cNvSpPr>
            <p:nvPr/>
          </p:nvSpPr>
          <p:spPr bwMode="auto">
            <a:xfrm>
              <a:off x="6006" y="5114"/>
              <a:ext cx="3505" cy="702"/>
            </a:xfrm>
            <a:prstGeom prst="roundRect">
              <a:avLst/>
            </a:prstGeom>
            <a:solidFill>
              <a:schemeClr val="tx1"/>
            </a:solidFill>
            <a:ln>
              <a:noFill/>
            </a:ln>
            <a:effectLst/>
          </p:spPr>
          <p:txBody>
            <a:bodyPr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已登录注册用户</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8" name="Oval 23"/>
            <p:cNvSpPr>
              <a:spLocks noChangeArrowheads="1"/>
            </p:cNvSpPr>
            <p:nvPr/>
          </p:nvSpPr>
          <p:spPr bwMode="auto">
            <a:xfrm>
              <a:off x="6006" y="6803"/>
              <a:ext cx="3505" cy="702"/>
            </a:xfrm>
            <a:prstGeom prst="roundRect">
              <a:avLst/>
            </a:prstGeom>
            <a:solidFill>
              <a:schemeClr val="tx1"/>
            </a:solidFill>
            <a:ln>
              <a:noFill/>
            </a:ln>
            <a:effectLst/>
          </p:spPr>
          <p:txBody>
            <a:bodyPr wrap="none" lIns="121908" tIns="60954" rIns="121908" bIns="60954" anchor="ctr"/>
            <a:lstStyle/>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未登陆注册用户</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a:xfrm>
            <a:off x="3428365" y="2151380"/>
            <a:ext cx="384810" cy="2524760"/>
            <a:chOff x="5399" y="3388"/>
            <a:chExt cx="606" cy="3976"/>
          </a:xfrm>
        </p:grpSpPr>
        <p:sp>
          <p:nvSpPr>
            <p:cNvPr id="3" name="右箭头 2"/>
            <p:cNvSpPr>
              <a:spLocks noChangeArrowheads="1"/>
            </p:cNvSpPr>
            <p:nvPr/>
          </p:nvSpPr>
          <p:spPr bwMode="auto">
            <a:xfrm>
              <a:off x="5399" y="3388"/>
              <a:ext cx="607" cy="420"/>
            </a:xfrm>
            <a:prstGeom prst="rightArrow">
              <a:avLst>
                <a:gd name="adj1" fmla="val 50000"/>
                <a:gd name="adj2" fmla="val 50415"/>
              </a:avLst>
            </a:prstGeom>
            <a:solidFill>
              <a:schemeClr val="tx1"/>
            </a:solidFill>
            <a:ln>
              <a:noFill/>
            </a:ln>
          </p:spPr>
          <p:txBody>
            <a:bodyPr lIns="121908" tIns="60954" rIns="121908" bIns="60954" anchor="ctr"/>
            <a:lstStyle/>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9" name="右箭头 28"/>
            <p:cNvSpPr>
              <a:spLocks noChangeArrowheads="1"/>
            </p:cNvSpPr>
            <p:nvPr/>
          </p:nvSpPr>
          <p:spPr bwMode="auto">
            <a:xfrm>
              <a:off x="5399" y="5190"/>
              <a:ext cx="607" cy="420"/>
            </a:xfrm>
            <a:prstGeom prst="rightArrow">
              <a:avLst>
                <a:gd name="adj1" fmla="val 50000"/>
                <a:gd name="adj2" fmla="val 50415"/>
              </a:avLst>
            </a:prstGeom>
            <a:solidFill>
              <a:schemeClr val="tx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0" name="右箭头 29"/>
            <p:cNvSpPr>
              <a:spLocks noChangeArrowheads="1"/>
            </p:cNvSpPr>
            <p:nvPr/>
          </p:nvSpPr>
          <p:spPr bwMode="auto">
            <a:xfrm>
              <a:off x="5399" y="6944"/>
              <a:ext cx="607" cy="420"/>
            </a:xfrm>
            <a:prstGeom prst="rightArrow">
              <a:avLst>
                <a:gd name="adj1" fmla="val 50000"/>
                <a:gd name="adj2" fmla="val 50415"/>
              </a:avLst>
            </a:prstGeom>
            <a:solidFill>
              <a:schemeClr val="tx1"/>
            </a:solidFill>
            <a:ln>
              <a:noFill/>
            </a:ln>
          </p:spPr>
          <p:txBody>
            <a:bodyPr lIns="121908" tIns="60954" rIns="121908" bIns="60954" anchor="ctr"/>
            <a:lstStyle/>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grpSp>
      <p:sp>
        <p:nvSpPr>
          <p:cNvPr id="32" name="Oval 22"/>
          <p:cNvSpPr>
            <a:spLocks noChangeArrowheads="1"/>
          </p:cNvSpPr>
          <p:nvPr/>
        </p:nvSpPr>
        <p:spPr bwMode="auto">
          <a:xfrm>
            <a:off x="9516110" y="2065655"/>
            <a:ext cx="486410" cy="2756535"/>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提交订货单</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33" name="右箭头 32"/>
          <p:cNvSpPr>
            <a:spLocks noChangeArrowheads="1"/>
          </p:cNvSpPr>
          <p:nvPr/>
        </p:nvSpPr>
        <p:spPr bwMode="auto">
          <a:xfrm>
            <a:off x="10002599" y="3336991"/>
            <a:ext cx="385183" cy="266700"/>
          </a:xfrm>
          <a:prstGeom prst="rightArrow">
            <a:avLst>
              <a:gd name="adj1" fmla="val 50000"/>
              <a:gd name="adj2" fmla="val 50415"/>
            </a:avLst>
          </a:prstGeom>
          <a:solidFill>
            <a:schemeClr val="tx2"/>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6676390" y="2061210"/>
            <a:ext cx="1330960" cy="2703830"/>
            <a:chOff x="10514" y="3246"/>
            <a:chExt cx="2096" cy="4258"/>
          </a:xfrm>
        </p:grpSpPr>
        <p:sp>
          <p:nvSpPr>
            <p:cNvPr id="19" name="Oval 25"/>
            <p:cNvSpPr>
              <a:spLocks noChangeArrowheads="1"/>
            </p:cNvSpPr>
            <p:nvPr/>
          </p:nvSpPr>
          <p:spPr bwMode="auto">
            <a:xfrm>
              <a:off x="10514" y="3246"/>
              <a:ext cx="2097" cy="701"/>
            </a:xfrm>
            <a:prstGeom prst="roundRect">
              <a:avLst/>
            </a:prstGeom>
            <a:solidFill>
              <a:schemeClr val="tx2"/>
            </a:solidFill>
            <a:ln>
              <a:noFill/>
            </a:ln>
            <a:effectLst/>
          </p:spPr>
          <p:txBody>
            <a:bodyPr wrap="none" lIns="121908" tIns="60954" rIns="121908" bIns="60954" anchor="ctr"/>
            <a:lstStyle/>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注册</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36" name="Oval 25"/>
            <p:cNvSpPr>
              <a:spLocks noChangeArrowheads="1"/>
            </p:cNvSpPr>
            <p:nvPr/>
          </p:nvSpPr>
          <p:spPr bwMode="auto">
            <a:xfrm>
              <a:off x="10514" y="6804"/>
              <a:ext cx="2097" cy="701"/>
            </a:xfrm>
            <a:prstGeom prst="roundRect">
              <a:avLst/>
            </a:prstGeom>
            <a:solidFill>
              <a:schemeClr val="tx2"/>
            </a:solidFill>
            <a:ln>
              <a:noFill/>
            </a:ln>
            <a:effectLst/>
          </p:spPr>
          <p:txBody>
            <a:bodyPr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登陆</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6039485" y="2151380"/>
            <a:ext cx="2605405" cy="2525395"/>
            <a:chOff x="9511" y="3388"/>
            <a:chExt cx="4103" cy="3977"/>
          </a:xfrm>
        </p:grpSpPr>
        <p:sp>
          <p:nvSpPr>
            <p:cNvPr id="4" name="右箭头 3"/>
            <p:cNvSpPr>
              <a:spLocks noChangeArrowheads="1"/>
            </p:cNvSpPr>
            <p:nvPr/>
          </p:nvSpPr>
          <p:spPr bwMode="auto">
            <a:xfrm>
              <a:off x="9511" y="5255"/>
              <a:ext cx="4102" cy="420"/>
            </a:xfrm>
            <a:prstGeom prst="rightArrow">
              <a:avLst>
                <a:gd name="adj1" fmla="val 50000"/>
                <a:gd name="adj2" fmla="val 50138"/>
              </a:avLst>
            </a:prstGeom>
            <a:solidFill>
              <a:schemeClr val="bg2"/>
            </a:solidFill>
            <a:ln>
              <a:noFill/>
            </a:ln>
          </p:spPr>
          <p:txBody>
            <a:bodyPr lIns="121908" tIns="60954" rIns="121908" bIns="60954" anchor="ctr"/>
            <a:lstStyle/>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8" name="右箭头 37"/>
            <p:cNvSpPr>
              <a:spLocks noChangeArrowheads="1"/>
            </p:cNvSpPr>
            <p:nvPr/>
          </p:nvSpPr>
          <p:spPr bwMode="auto">
            <a:xfrm>
              <a:off x="12612" y="6945"/>
              <a:ext cx="1002" cy="42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39" name="右箭头 38"/>
            <p:cNvSpPr>
              <a:spLocks noChangeArrowheads="1"/>
            </p:cNvSpPr>
            <p:nvPr/>
          </p:nvSpPr>
          <p:spPr bwMode="auto">
            <a:xfrm>
              <a:off x="12612" y="3388"/>
              <a:ext cx="1002" cy="42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6040120" y="2151380"/>
            <a:ext cx="636270" cy="2525395"/>
            <a:chOff x="9512" y="3388"/>
            <a:chExt cx="1002" cy="3977"/>
          </a:xfrm>
        </p:grpSpPr>
        <p:sp>
          <p:nvSpPr>
            <p:cNvPr id="40" name="右箭头 39"/>
            <p:cNvSpPr>
              <a:spLocks noChangeArrowheads="1"/>
            </p:cNvSpPr>
            <p:nvPr/>
          </p:nvSpPr>
          <p:spPr bwMode="auto">
            <a:xfrm>
              <a:off x="9512" y="3388"/>
              <a:ext cx="1002" cy="42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41" name="右箭头 40"/>
            <p:cNvSpPr>
              <a:spLocks noChangeArrowheads="1"/>
            </p:cNvSpPr>
            <p:nvPr/>
          </p:nvSpPr>
          <p:spPr bwMode="auto">
            <a:xfrm>
              <a:off x="9512" y="6945"/>
              <a:ext cx="1002" cy="42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6"/>
                                        </p:tgtEl>
                                        <p:attrNameLst>
                                          <p:attrName>style.visibility</p:attrName>
                                        </p:attrNameLst>
                                      </p:cBhvr>
                                      <p:to>
                                        <p:strVal val="visible"/>
                                      </p:to>
                                    </p:set>
                                    <p:anim calcmode="lin" valueType="num">
                                      <p:cBhvr>
                                        <p:cTn id="7" dur="400" fill="hold"/>
                                        <p:tgtEl>
                                          <p:spTgt spid="16"/>
                                        </p:tgtEl>
                                        <p:attrNameLst>
                                          <p:attrName>ppt_w</p:attrName>
                                        </p:attrNameLst>
                                      </p:cBhvr>
                                      <p:tavLst>
                                        <p:tav tm="0">
                                          <p:val>
                                            <p:fltVal val="0"/>
                                          </p:val>
                                        </p:tav>
                                        <p:tav tm="100000">
                                          <p:val>
                                            <p:strVal val="#ppt_w"/>
                                          </p:val>
                                        </p:tav>
                                      </p:tavLst>
                                    </p:anim>
                                    <p:anim calcmode="lin" valueType="num">
                                      <p:cBhvr>
                                        <p:cTn id="8" dur="400" fill="hold"/>
                                        <p:tgtEl>
                                          <p:spTgt spid="16"/>
                                        </p:tgtEl>
                                        <p:attrNameLst>
                                          <p:attrName>ppt_h</p:attrName>
                                        </p:attrNameLst>
                                      </p:cBhvr>
                                      <p:tavLst>
                                        <p:tav tm="0">
                                          <p:val>
                                            <p:fltVal val="0"/>
                                          </p:val>
                                        </p:tav>
                                        <p:tav tm="100000">
                                          <p:val>
                                            <p:strVal val="#ppt_h"/>
                                          </p:val>
                                        </p:tav>
                                      </p:tavLst>
                                    </p:anim>
                                    <p:anim calcmode="lin" valueType="num">
                                      <p:cBhvr>
                                        <p:cTn id="9" dur="400" fill="hold"/>
                                        <p:tgtEl>
                                          <p:spTgt spid="16"/>
                                        </p:tgtEl>
                                        <p:attrNameLst>
                                          <p:attrName>style.rotation</p:attrName>
                                        </p:attrNameLst>
                                      </p:cBhvr>
                                      <p:tavLst>
                                        <p:tav tm="0">
                                          <p:val>
                                            <p:fltVal val="90"/>
                                          </p:val>
                                        </p:tav>
                                        <p:tav tm="100000">
                                          <p:val>
                                            <p:fltVal val="0"/>
                                          </p:val>
                                        </p:tav>
                                      </p:tavLst>
                                    </p:anim>
                                    <p:animEffect transition="in" filter="fade">
                                      <p:cBhvr>
                                        <p:cTn id="10" dur="400"/>
                                        <p:tgtEl>
                                          <p:spTgt spid="16"/>
                                        </p:tgtEl>
                                      </p:cBhvr>
                                    </p:animEffect>
                                  </p:childTnLst>
                                </p:cTn>
                              </p:par>
                            </p:childTnLst>
                          </p:cTn>
                        </p:par>
                        <p:par>
                          <p:cTn id="11" fill="hold">
                            <p:stCondLst>
                              <p:cond delay="46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400"/>
                                        <p:tgtEl>
                                          <p:spTgt spid="2"/>
                                        </p:tgtEl>
                                      </p:cBhvr>
                                    </p:animEffect>
                                  </p:childTnLst>
                                </p:cTn>
                              </p:par>
                            </p:childTnLst>
                          </p:cTn>
                        </p:par>
                        <p:par>
                          <p:cTn id="15" fill="hold">
                            <p:stCondLst>
                              <p:cond delay="96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21"/>
                                        </p:tgtEl>
                                        <p:attrNameLst>
                                          <p:attrName>style.visibility</p:attrName>
                                        </p:attrNameLst>
                                      </p:cBhvr>
                                      <p:to>
                                        <p:strVal val="visible"/>
                                      </p:to>
                                    </p:set>
                                    <p:anim calcmode="lin" valueType="num">
                                      <p:cBhvr>
                                        <p:cTn id="18" dur="400" fill="hold"/>
                                        <p:tgtEl>
                                          <p:spTgt spid="21"/>
                                        </p:tgtEl>
                                        <p:attrNameLst>
                                          <p:attrName>ppt_w</p:attrName>
                                        </p:attrNameLst>
                                      </p:cBhvr>
                                      <p:tavLst>
                                        <p:tav tm="0">
                                          <p:val>
                                            <p:fltVal val="0"/>
                                          </p:val>
                                        </p:tav>
                                        <p:tav tm="100000">
                                          <p:val>
                                            <p:strVal val="#ppt_w"/>
                                          </p:val>
                                        </p:tav>
                                      </p:tavLst>
                                    </p:anim>
                                    <p:anim calcmode="lin" valueType="num">
                                      <p:cBhvr>
                                        <p:cTn id="19" dur="400" fill="hold"/>
                                        <p:tgtEl>
                                          <p:spTgt spid="21"/>
                                        </p:tgtEl>
                                        <p:attrNameLst>
                                          <p:attrName>ppt_h</p:attrName>
                                        </p:attrNameLst>
                                      </p:cBhvr>
                                      <p:tavLst>
                                        <p:tav tm="0">
                                          <p:val>
                                            <p:fltVal val="0"/>
                                          </p:val>
                                        </p:tav>
                                        <p:tav tm="100000">
                                          <p:val>
                                            <p:strVal val="#ppt_h"/>
                                          </p:val>
                                        </p:tav>
                                      </p:tavLst>
                                    </p:anim>
                                    <p:anim calcmode="lin" valueType="num">
                                      <p:cBhvr>
                                        <p:cTn id="20" dur="400" fill="hold"/>
                                        <p:tgtEl>
                                          <p:spTgt spid="21"/>
                                        </p:tgtEl>
                                        <p:attrNameLst>
                                          <p:attrName>style.rotation</p:attrName>
                                        </p:attrNameLst>
                                      </p:cBhvr>
                                      <p:tavLst>
                                        <p:tav tm="0">
                                          <p:val>
                                            <p:fltVal val="90"/>
                                          </p:val>
                                        </p:tav>
                                        <p:tav tm="100000">
                                          <p:val>
                                            <p:fltVal val="0"/>
                                          </p:val>
                                        </p:tav>
                                      </p:tavLst>
                                    </p:anim>
                                    <p:animEffect transition="in" filter="fade">
                                      <p:cBhvr>
                                        <p:cTn id="21" dur="400"/>
                                        <p:tgtEl>
                                          <p:spTgt spid="21"/>
                                        </p:tgtEl>
                                      </p:cBhvr>
                                    </p:animEffect>
                                  </p:childTnLst>
                                </p:cTn>
                              </p:par>
                            </p:childTnLst>
                          </p:cTn>
                        </p:par>
                        <p:par>
                          <p:cTn id="22" fill="hold">
                            <p:stCondLst>
                              <p:cond delay="132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400"/>
                                        <p:tgtEl>
                                          <p:spTgt spid="23"/>
                                        </p:tgtEl>
                                      </p:cBhvr>
                                    </p:animEffect>
                                  </p:childTnLst>
                                </p:cTn>
                              </p:par>
                            </p:childTnLst>
                          </p:cTn>
                        </p:par>
                        <p:par>
                          <p:cTn id="26" fill="hold">
                            <p:stCondLst>
                              <p:cond delay="1820"/>
                            </p:stCondLst>
                            <p:childTnLst>
                              <p:par>
                                <p:cTn id="27" presetID="31" presetClass="entr" presetSubtype="0" fill="hold" grpId="0" nodeType="afterEffect">
                                  <p:stCondLst>
                                    <p:cond delay="0"/>
                                  </p:stCondLst>
                                  <p:iterate type="lt">
                                    <p:tmPct val="5000"/>
                                  </p:iterate>
                                  <p:childTnLst>
                                    <p:set>
                                      <p:cBhvr>
                                        <p:cTn id="28" dur="1" fill="hold">
                                          <p:stCondLst>
                                            <p:cond delay="0"/>
                                          </p:stCondLst>
                                        </p:cTn>
                                        <p:tgtEl>
                                          <p:spTgt spid="24"/>
                                        </p:tgtEl>
                                        <p:attrNameLst>
                                          <p:attrName>style.visibility</p:attrName>
                                        </p:attrNameLst>
                                      </p:cBhvr>
                                      <p:to>
                                        <p:strVal val="visible"/>
                                      </p:to>
                                    </p:set>
                                    <p:anim calcmode="lin" valueType="num">
                                      <p:cBhvr>
                                        <p:cTn id="29" dur="400" fill="hold"/>
                                        <p:tgtEl>
                                          <p:spTgt spid="24"/>
                                        </p:tgtEl>
                                        <p:attrNameLst>
                                          <p:attrName>ppt_w</p:attrName>
                                        </p:attrNameLst>
                                      </p:cBhvr>
                                      <p:tavLst>
                                        <p:tav tm="0">
                                          <p:val>
                                            <p:fltVal val="0"/>
                                          </p:val>
                                        </p:tav>
                                        <p:tav tm="100000">
                                          <p:val>
                                            <p:strVal val="#ppt_w"/>
                                          </p:val>
                                        </p:tav>
                                      </p:tavLst>
                                    </p:anim>
                                    <p:anim calcmode="lin" valueType="num">
                                      <p:cBhvr>
                                        <p:cTn id="30" dur="400" fill="hold"/>
                                        <p:tgtEl>
                                          <p:spTgt spid="24"/>
                                        </p:tgtEl>
                                        <p:attrNameLst>
                                          <p:attrName>ppt_h</p:attrName>
                                        </p:attrNameLst>
                                      </p:cBhvr>
                                      <p:tavLst>
                                        <p:tav tm="0">
                                          <p:val>
                                            <p:fltVal val="0"/>
                                          </p:val>
                                        </p:tav>
                                        <p:tav tm="100000">
                                          <p:val>
                                            <p:strVal val="#ppt_h"/>
                                          </p:val>
                                        </p:tav>
                                      </p:tavLst>
                                    </p:anim>
                                    <p:anim calcmode="lin" valueType="num">
                                      <p:cBhvr>
                                        <p:cTn id="31" dur="400" fill="hold"/>
                                        <p:tgtEl>
                                          <p:spTgt spid="24"/>
                                        </p:tgtEl>
                                        <p:attrNameLst>
                                          <p:attrName>style.rotation</p:attrName>
                                        </p:attrNameLst>
                                      </p:cBhvr>
                                      <p:tavLst>
                                        <p:tav tm="0">
                                          <p:val>
                                            <p:fltVal val="90"/>
                                          </p:val>
                                        </p:tav>
                                        <p:tav tm="100000">
                                          <p:val>
                                            <p:fltVal val="0"/>
                                          </p:val>
                                        </p:tav>
                                      </p:tavLst>
                                    </p:anim>
                                    <p:animEffect transition="in" filter="fade">
                                      <p:cBhvr>
                                        <p:cTn id="32" dur="400"/>
                                        <p:tgtEl>
                                          <p:spTgt spid="24"/>
                                        </p:tgtEl>
                                      </p:cBhvr>
                                    </p:animEffect>
                                  </p:childTnLst>
                                </p:cTn>
                              </p:par>
                            </p:childTnLst>
                          </p:cTn>
                        </p:par>
                        <p:par>
                          <p:cTn id="33" fill="hold">
                            <p:stCondLst>
                              <p:cond delay="2180"/>
                            </p:stCondLst>
                            <p:childTnLst>
                              <p:par>
                                <p:cTn id="34" presetID="22" presetClass="entr" presetSubtype="8" fill="hold"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par>
                          <p:cTn id="37" fill="hold">
                            <p:stCondLst>
                              <p:cond delay="2680"/>
                            </p:stCondLst>
                            <p:childTnLst>
                              <p:par>
                                <p:cTn id="38" presetID="22" presetClass="entr" presetSubtype="8"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left)">
                                      <p:cBhvr>
                                        <p:cTn id="40" dur="500"/>
                                        <p:tgtEl>
                                          <p:spTgt spid="43"/>
                                        </p:tgtEl>
                                      </p:cBhvr>
                                    </p:animEffect>
                                  </p:childTnLst>
                                </p:cTn>
                              </p:par>
                            </p:childTnLst>
                          </p:cTn>
                        </p:par>
                        <p:par>
                          <p:cTn id="41" fill="hold">
                            <p:stCondLst>
                              <p:cond delay="3180"/>
                            </p:stCondLst>
                            <p:childTnLst>
                              <p:par>
                                <p:cTn id="42" presetID="22" presetClass="entr" presetSubtype="8" fill="hold" nodeType="after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left)">
                                      <p:cBhvr>
                                        <p:cTn id="44" dur="500"/>
                                        <p:tgtEl>
                                          <p:spTgt spid="44"/>
                                        </p:tgtEl>
                                      </p:cBhvr>
                                    </p:animEffect>
                                  </p:childTnLst>
                                </p:cTn>
                              </p:par>
                            </p:childTnLst>
                          </p:cTn>
                        </p:par>
                        <p:par>
                          <p:cTn id="45" fill="hold">
                            <p:stCondLst>
                              <p:cond delay="3680"/>
                            </p:stCondLst>
                            <p:childTnLst>
                              <p:par>
                                <p:cTn id="46" presetID="22" presetClass="entr" presetSubtype="8"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4180"/>
                            </p:stCondLst>
                            <p:childTnLst>
                              <p:par>
                                <p:cTn id="50" presetID="22" presetClass="entr" presetSubtype="8" fill="hold" nodeType="afterEffect">
                                  <p:stCondLst>
                                    <p:cond delay="0"/>
                                  </p:stCondLst>
                                  <p:childTnLst>
                                    <p:set>
                                      <p:cBhvr>
                                        <p:cTn id="51" dur="1" fill="hold">
                                          <p:stCondLst>
                                            <p:cond delay="0"/>
                                          </p:stCondLst>
                                        </p:cTn>
                                        <p:tgtEl>
                                          <p:spTgt spid="45"/>
                                        </p:tgtEl>
                                        <p:attrNameLst>
                                          <p:attrName>style.visibility</p:attrName>
                                        </p:attrNameLst>
                                      </p:cBhvr>
                                      <p:to>
                                        <p:strVal val="visible"/>
                                      </p:to>
                                    </p:set>
                                    <p:animEffect transition="in" filter="wipe(left)">
                                      <p:cBhvr>
                                        <p:cTn id="52" dur="500"/>
                                        <p:tgtEl>
                                          <p:spTgt spid="45"/>
                                        </p:tgtEl>
                                      </p:cBhvr>
                                    </p:animEffect>
                                  </p:childTnLst>
                                </p:cTn>
                              </p:par>
                            </p:childTnLst>
                          </p:cTn>
                        </p:par>
                        <p:par>
                          <p:cTn id="53" fill="hold">
                            <p:stCondLst>
                              <p:cond delay="4680"/>
                            </p:stCondLst>
                            <p:childTnLst>
                              <p:par>
                                <p:cTn id="54" presetID="31" presetClass="entr" presetSubtype="0" fill="hold" grpId="0" nodeType="afterEffect">
                                  <p:stCondLst>
                                    <p:cond delay="0"/>
                                  </p:stCondLst>
                                  <p:iterate type="lt">
                                    <p:tmPct val="5000"/>
                                  </p:iterate>
                                  <p:childTnLst>
                                    <p:set>
                                      <p:cBhvr>
                                        <p:cTn id="55" dur="1" fill="hold">
                                          <p:stCondLst>
                                            <p:cond delay="0"/>
                                          </p:stCondLst>
                                        </p:cTn>
                                        <p:tgtEl>
                                          <p:spTgt spid="25"/>
                                        </p:tgtEl>
                                        <p:attrNameLst>
                                          <p:attrName>style.visibility</p:attrName>
                                        </p:attrNameLst>
                                      </p:cBhvr>
                                      <p:to>
                                        <p:strVal val="visible"/>
                                      </p:to>
                                    </p:set>
                                    <p:anim calcmode="lin" valueType="num">
                                      <p:cBhvr>
                                        <p:cTn id="56" dur="400" fill="hold"/>
                                        <p:tgtEl>
                                          <p:spTgt spid="25"/>
                                        </p:tgtEl>
                                        <p:attrNameLst>
                                          <p:attrName>ppt_w</p:attrName>
                                        </p:attrNameLst>
                                      </p:cBhvr>
                                      <p:tavLst>
                                        <p:tav tm="0">
                                          <p:val>
                                            <p:fltVal val="0"/>
                                          </p:val>
                                        </p:tav>
                                        <p:tav tm="100000">
                                          <p:val>
                                            <p:strVal val="#ppt_w"/>
                                          </p:val>
                                        </p:tav>
                                      </p:tavLst>
                                    </p:anim>
                                    <p:anim calcmode="lin" valueType="num">
                                      <p:cBhvr>
                                        <p:cTn id="57" dur="400" fill="hold"/>
                                        <p:tgtEl>
                                          <p:spTgt spid="25"/>
                                        </p:tgtEl>
                                        <p:attrNameLst>
                                          <p:attrName>ppt_h</p:attrName>
                                        </p:attrNameLst>
                                      </p:cBhvr>
                                      <p:tavLst>
                                        <p:tav tm="0">
                                          <p:val>
                                            <p:fltVal val="0"/>
                                          </p:val>
                                        </p:tav>
                                        <p:tav tm="100000">
                                          <p:val>
                                            <p:strVal val="#ppt_h"/>
                                          </p:val>
                                        </p:tav>
                                      </p:tavLst>
                                    </p:anim>
                                    <p:anim calcmode="lin" valueType="num">
                                      <p:cBhvr>
                                        <p:cTn id="58" dur="400" fill="hold"/>
                                        <p:tgtEl>
                                          <p:spTgt spid="25"/>
                                        </p:tgtEl>
                                        <p:attrNameLst>
                                          <p:attrName>style.rotation</p:attrName>
                                        </p:attrNameLst>
                                      </p:cBhvr>
                                      <p:tavLst>
                                        <p:tav tm="0">
                                          <p:val>
                                            <p:fltVal val="90"/>
                                          </p:val>
                                        </p:tav>
                                        <p:tav tm="100000">
                                          <p:val>
                                            <p:fltVal val="0"/>
                                          </p:val>
                                        </p:tav>
                                      </p:tavLst>
                                    </p:anim>
                                    <p:animEffect transition="in" filter="fade">
                                      <p:cBhvr>
                                        <p:cTn id="59" dur="400"/>
                                        <p:tgtEl>
                                          <p:spTgt spid="25"/>
                                        </p:tgtEl>
                                      </p:cBhvr>
                                    </p:animEffect>
                                  </p:childTnLst>
                                </p:cTn>
                              </p:par>
                            </p:childTnLst>
                          </p:cTn>
                        </p:par>
                        <p:par>
                          <p:cTn id="60" fill="hold">
                            <p:stCondLst>
                              <p:cond delay="5200"/>
                            </p:stCondLst>
                            <p:childTnLst>
                              <p:par>
                                <p:cTn id="61" presetID="22" presetClass="entr" presetSubtype="8"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left)">
                                      <p:cBhvr>
                                        <p:cTn id="63" dur="400"/>
                                        <p:tgtEl>
                                          <p:spTgt spid="5"/>
                                        </p:tgtEl>
                                      </p:cBhvr>
                                    </p:animEffect>
                                  </p:childTnLst>
                                </p:cTn>
                              </p:par>
                            </p:childTnLst>
                          </p:cTn>
                        </p:par>
                        <p:par>
                          <p:cTn id="64" fill="hold">
                            <p:stCondLst>
                              <p:cond delay="5700"/>
                            </p:stCondLst>
                            <p:childTnLst>
                              <p:par>
                                <p:cTn id="65" presetID="31" presetClass="entr" presetSubtype="0" fill="hold" grpId="0" nodeType="afterEffect">
                                  <p:stCondLst>
                                    <p:cond delay="0"/>
                                  </p:stCondLst>
                                  <p:iterate type="lt">
                                    <p:tmPct val="5000"/>
                                  </p:iterate>
                                  <p:childTnLst>
                                    <p:set>
                                      <p:cBhvr>
                                        <p:cTn id="66" dur="1" fill="hold">
                                          <p:stCondLst>
                                            <p:cond delay="0"/>
                                          </p:stCondLst>
                                        </p:cTn>
                                        <p:tgtEl>
                                          <p:spTgt spid="32"/>
                                        </p:tgtEl>
                                        <p:attrNameLst>
                                          <p:attrName>style.visibility</p:attrName>
                                        </p:attrNameLst>
                                      </p:cBhvr>
                                      <p:to>
                                        <p:strVal val="visible"/>
                                      </p:to>
                                    </p:set>
                                    <p:anim calcmode="lin" valueType="num">
                                      <p:cBhvr>
                                        <p:cTn id="67" dur="400" fill="hold"/>
                                        <p:tgtEl>
                                          <p:spTgt spid="32"/>
                                        </p:tgtEl>
                                        <p:attrNameLst>
                                          <p:attrName>ppt_w</p:attrName>
                                        </p:attrNameLst>
                                      </p:cBhvr>
                                      <p:tavLst>
                                        <p:tav tm="0">
                                          <p:val>
                                            <p:fltVal val="0"/>
                                          </p:val>
                                        </p:tav>
                                        <p:tav tm="100000">
                                          <p:val>
                                            <p:strVal val="#ppt_w"/>
                                          </p:val>
                                        </p:tav>
                                      </p:tavLst>
                                    </p:anim>
                                    <p:anim calcmode="lin" valueType="num">
                                      <p:cBhvr>
                                        <p:cTn id="68" dur="400" fill="hold"/>
                                        <p:tgtEl>
                                          <p:spTgt spid="32"/>
                                        </p:tgtEl>
                                        <p:attrNameLst>
                                          <p:attrName>ppt_h</p:attrName>
                                        </p:attrNameLst>
                                      </p:cBhvr>
                                      <p:tavLst>
                                        <p:tav tm="0">
                                          <p:val>
                                            <p:fltVal val="0"/>
                                          </p:val>
                                        </p:tav>
                                        <p:tav tm="100000">
                                          <p:val>
                                            <p:strVal val="#ppt_h"/>
                                          </p:val>
                                        </p:tav>
                                      </p:tavLst>
                                    </p:anim>
                                    <p:anim calcmode="lin" valueType="num">
                                      <p:cBhvr>
                                        <p:cTn id="69" dur="400" fill="hold"/>
                                        <p:tgtEl>
                                          <p:spTgt spid="32"/>
                                        </p:tgtEl>
                                        <p:attrNameLst>
                                          <p:attrName>style.rotation</p:attrName>
                                        </p:attrNameLst>
                                      </p:cBhvr>
                                      <p:tavLst>
                                        <p:tav tm="0">
                                          <p:val>
                                            <p:fltVal val="90"/>
                                          </p:val>
                                        </p:tav>
                                        <p:tav tm="100000">
                                          <p:val>
                                            <p:fltVal val="0"/>
                                          </p:val>
                                        </p:tav>
                                      </p:tavLst>
                                    </p:anim>
                                    <p:animEffect transition="in" filter="fade">
                                      <p:cBhvr>
                                        <p:cTn id="70" dur="400"/>
                                        <p:tgtEl>
                                          <p:spTgt spid="32"/>
                                        </p:tgtEl>
                                      </p:cBhvr>
                                    </p:animEffect>
                                  </p:childTnLst>
                                </p:cTn>
                              </p:par>
                            </p:childTnLst>
                          </p:cTn>
                        </p:par>
                        <p:par>
                          <p:cTn id="71" fill="hold">
                            <p:stCondLst>
                              <p:cond delay="6080"/>
                            </p:stCondLst>
                            <p:childTnLst>
                              <p:par>
                                <p:cTn id="72" presetID="22" presetClass="entr" presetSubtype="8" fill="hold" grpId="0" nodeType="after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left)">
                                      <p:cBhvr>
                                        <p:cTn id="74" dur="400"/>
                                        <p:tgtEl>
                                          <p:spTgt spid="33"/>
                                        </p:tgtEl>
                                      </p:cBhvr>
                                    </p:animEffect>
                                  </p:childTnLst>
                                </p:cTn>
                              </p:par>
                            </p:childTnLst>
                          </p:cTn>
                        </p:par>
                        <p:par>
                          <p:cTn id="75" fill="hold">
                            <p:stCondLst>
                              <p:cond delay="6580"/>
                            </p:stCondLst>
                            <p:childTnLst>
                              <p:par>
                                <p:cTn id="76" presetID="31" presetClass="entr" presetSubtype="0" fill="hold" grpId="0" nodeType="afterEffect">
                                  <p:stCondLst>
                                    <p:cond delay="0"/>
                                  </p:stCondLst>
                                  <p:iterate type="lt">
                                    <p:tmPct val="5000"/>
                                  </p:iterate>
                                  <p:childTnLst>
                                    <p:set>
                                      <p:cBhvr>
                                        <p:cTn id="77" dur="1" fill="hold">
                                          <p:stCondLst>
                                            <p:cond delay="0"/>
                                          </p:stCondLst>
                                        </p:cTn>
                                        <p:tgtEl>
                                          <p:spTgt spid="26"/>
                                        </p:tgtEl>
                                        <p:attrNameLst>
                                          <p:attrName>style.visibility</p:attrName>
                                        </p:attrNameLst>
                                      </p:cBhvr>
                                      <p:to>
                                        <p:strVal val="visible"/>
                                      </p:to>
                                    </p:set>
                                    <p:anim calcmode="lin" valueType="num">
                                      <p:cBhvr>
                                        <p:cTn id="78" dur="400" fill="hold"/>
                                        <p:tgtEl>
                                          <p:spTgt spid="26"/>
                                        </p:tgtEl>
                                        <p:attrNameLst>
                                          <p:attrName>ppt_w</p:attrName>
                                        </p:attrNameLst>
                                      </p:cBhvr>
                                      <p:tavLst>
                                        <p:tav tm="0">
                                          <p:val>
                                            <p:fltVal val="0"/>
                                          </p:val>
                                        </p:tav>
                                        <p:tav tm="100000">
                                          <p:val>
                                            <p:strVal val="#ppt_w"/>
                                          </p:val>
                                        </p:tav>
                                      </p:tavLst>
                                    </p:anim>
                                    <p:anim calcmode="lin" valueType="num">
                                      <p:cBhvr>
                                        <p:cTn id="79" dur="400" fill="hold"/>
                                        <p:tgtEl>
                                          <p:spTgt spid="26"/>
                                        </p:tgtEl>
                                        <p:attrNameLst>
                                          <p:attrName>ppt_h</p:attrName>
                                        </p:attrNameLst>
                                      </p:cBhvr>
                                      <p:tavLst>
                                        <p:tav tm="0">
                                          <p:val>
                                            <p:fltVal val="0"/>
                                          </p:val>
                                        </p:tav>
                                        <p:tav tm="100000">
                                          <p:val>
                                            <p:strVal val="#ppt_h"/>
                                          </p:val>
                                        </p:tav>
                                      </p:tavLst>
                                    </p:anim>
                                    <p:anim calcmode="lin" valueType="num">
                                      <p:cBhvr>
                                        <p:cTn id="80" dur="400" fill="hold"/>
                                        <p:tgtEl>
                                          <p:spTgt spid="26"/>
                                        </p:tgtEl>
                                        <p:attrNameLst>
                                          <p:attrName>style.rotation</p:attrName>
                                        </p:attrNameLst>
                                      </p:cBhvr>
                                      <p:tavLst>
                                        <p:tav tm="0">
                                          <p:val>
                                            <p:fltVal val="90"/>
                                          </p:val>
                                        </p:tav>
                                        <p:tav tm="100000">
                                          <p:val>
                                            <p:fltVal val="0"/>
                                          </p:val>
                                        </p:tav>
                                      </p:tavLst>
                                    </p:anim>
                                    <p:animEffect transition="in" filter="fade">
                                      <p:cBhvr>
                                        <p:cTn id="81" dur="4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16" grpId="0" bldLvl="0" animBg="1"/>
      <p:bldP spid="21" grpId="0" bldLvl="0" animBg="1"/>
      <p:bldP spid="23" grpId="0" bldLvl="0" animBg="1"/>
      <p:bldP spid="24" grpId="0" bldLvl="0" animBg="1"/>
      <p:bldP spid="25" grpId="0" bldLvl="0" animBg="1"/>
      <p:bldP spid="26" grpId="0" bldLvl="0" animBg="1"/>
      <p:bldP spid="32" grpId="0" bldLvl="0" animBg="1"/>
      <p:bldP spid="3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22"/>
          <p:cNvSpPr>
            <a:spLocks noChangeArrowheads="1"/>
          </p:cNvSpPr>
          <p:nvPr/>
        </p:nvSpPr>
        <p:spPr bwMode="auto">
          <a:xfrm>
            <a:off x="3260725" y="2045970"/>
            <a:ext cx="486410" cy="2755900"/>
          </a:xfrm>
          <a:prstGeom prst="roundRect">
            <a:avLst/>
          </a:prstGeom>
          <a:solidFill>
            <a:schemeClr val="bg1"/>
          </a:solidFill>
          <a:ln>
            <a:noFill/>
          </a:ln>
          <a:effectLst/>
        </p:spPr>
        <p:txBody>
          <a:bodyPr vert="eaVert" wrap="none" lIns="121908" tIns="60954" rIns="121908" bIns="60954" anchor="ctr"/>
          <a:lstStyle/>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用户订单</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2" name="标题 21"/>
          <p:cNvSpPr>
            <a:spLocks noGrp="1"/>
          </p:cNvSpPr>
          <p:nvPr>
            <p:ph type="title"/>
          </p:nvPr>
        </p:nvSpPr>
        <p:spPr/>
        <p:txBody>
          <a:bodyPr>
            <a:normAutofit fontScale="90000"/>
          </a:bodyPr>
          <a:lstStyle/>
          <a:p>
            <a:r>
              <a:rPr lang="zh-CN" altLang="en-US" b="1" dirty="0"/>
              <a:t>后台交易单处理流程</a:t>
            </a:r>
            <a:endParaRPr lang="zh-CN" altLang="en-US" b="1" dirty="0"/>
          </a:p>
        </p:txBody>
      </p:sp>
      <p:sp>
        <p:nvSpPr>
          <p:cNvPr id="21" name="Oval 22"/>
          <p:cNvSpPr>
            <a:spLocks noChangeArrowheads="1"/>
          </p:cNvSpPr>
          <p:nvPr/>
        </p:nvSpPr>
        <p:spPr bwMode="auto">
          <a:xfrm>
            <a:off x="4672965" y="2050415"/>
            <a:ext cx="486410" cy="2757805"/>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订单处理</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3" name="右箭头 22"/>
          <p:cNvSpPr>
            <a:spLocks noChangeArrowheads="1"/>
          </p:cNvSpPr>
          <p:nvPr/>
        </p:nvSpPr>
        <p:spPr bwMode="auto">
          <a:xfrm>
            <a:off x="5058410" y="3336925"/>
            <a:ext cx="1026795" cy="26670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24" name="Oval 22"/>
          <p:cNvSpPr>
            <a:spLocks noChangeArrowheads="1"/>
          </p:cNvSpPr>
          <p:nvPr/>
        </p:nvSpPr>
        <p:spPr bwMode="auto">
          <a:xfrm>
            <a:off x="6085205" y="2045970"/>
            <a:ext cx="486410" cy="2760980"/>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订单发货</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26" name="Oval 22"/>
          <p:cNvSpPr>
            <a:spLocks noChangeArrowheads="1"/>
          </p:cNvSpPr>
          <p:nvPr/>
        </p:nvSpPr>
        <p:spPr bwMode="auto">
          <a:xfrm>
            <a:off x="8909685" y="2046605"/>
            <a:ext cx="486410" cy="2760345"/>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订单删除</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32" name="Oval 22"/>
          <p:cNvSpPr>
            <a:spLocks noChangeArrowheads="1"/>
          </p:cNvSpPr>
          <p:nvPr/>
        </p:nvSpPr>
        <p:spPr bwMode="auto">
          <a:xfrm>
            <a:off x="7497445" y="2050415"/>
            <a:ext cx="486410" cy="2756535"/>
          </a:xfrm>
          <a:prstGeom prst="roundRect">
            <a:avLst/>
          </a:prstGeom>
          <a:solidFill>
            <a:schemeClr val="bg1"/>
          </a:solidFill>
          <a:ln>
            <a:noFill/>
          </a:ln>
          <a:effectLst/>
        </p:spPr>
        <p:txBody>
          <a:bodyPr vert="eaVert" wrap="none" lIns="121908" tIns="60954" rIns="121908" bIns="60954" anchor="ctr"/>
          <a:p>
            <a:pPr algn="ctr" eaLnBrk="0" hangingPunct="0"/>
            <a:r>
              <a:rPr lang="zh-CN" altLang="en-US" sz="2400" dirty="0">
                <a:solidFill>
                  <a:schemeClr val="accent2"/>
                </a:solidFill>
                <a:latin typeface="微软雅黑" panose="020B0503020204020204" pitchFamily="34" charset="-122"/>
                <a:ea typeface="微软雅黑" panose="020B0503020204020204" pitchFamily="34" charset="-122"/>
              </a:rPr>
              <a:t>订单结账</a:t>
            </a:r>
            <a:endParaRPr lang="zh-CN" altLang="en-US" sz="2400" dirty="0">
              <a:solidFill>
                <a:schemeClr val="accent2"/>
              </a:solidFill>
              <a:latin typeface="微软雅黑" panose="020B0503020204020204" pitchFamily="34" charset="-122"/>
              <a:ea typeface="微软雅黑" panose="020B0503020204020204" pitchFamily="34" charset="-122"/>
            </a:endParaRPr>
          </a:p>
        </p:txBody>
      </p:sp>
      <p:sp>
        <p:nvSpPr>
          <p:cNvPr id="6" name="右箭头 5"/>
          <p:cNvSpPr>
            <a:spLocks noChangeArrowheads="1"/>
          </p:cNvSpPr>
          <p:nvPr/>
        </p:nvSpPr>
        <p:spPr bwMode="auto">
          <a:xfrm>
            <a:off x="3747135" y="3336925"/>
            <a:ext cx="925830" cy="26670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7" name="右箭头 6"/>
          <p:cNvSpPr>
            <a:spLocks noChangeArrowheads="1"/>
          </p:cNvSpPr>
          <p:nvPr/>
        </p:nvSpPr>
        <p:spPr bwMode="auto">
          <a:xfrm>
            <a:off x="6571615" y="3336925"/>
            <a:ext cx="925830" cy="26670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
        <p:nvSpPr>
          <p:cNvPr id="8" name="右箭头 7"/>
          <p:cNvSpPr>
            <a:spLocks noChangeArrowheads="1"/>
          </p:cNvSpPr>
          <p:nvPr/>
        </p:nvSpPr>
        <p:spPr bwMode="auto">
          <a:xfrm>
            <a:off x="7983855" y="3336925"/>
            <a:ext cx="925830" cy="266700"/>
          </a:xfrm>
          <a:prstGeom prst="rightArrow">
            <a:avLst>
              <a:gd name="adj1" fmla="val 50000"/>
              <a:gd name="adj2" fmla="val 50138"/>
            </a:avLst>
          </a:prstGeom>
          <a:solidFill>
            <a:schemeClr val="bg1"/>
          </a:solidFill>
          <a:ln>
            <a:noFill/>
          </a:ln>
        </p:spPr>
        <p:txBody>
          <a:bodyPr lIns="121908" tIns="60954" rIns="121908" bIns="60954" anchor="ctr"/>
          <a:p>
            <a:pPr>
              <a:defRPr/>
            </a:pPr>
            <a:endParaRPr lang="zh-CN" altLang="en-US">
              <a:solidFill>
                <a:srgbClr val="080808"/>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iterate type="lt">
                                    <p:tmPct val="5000"/>
                                  </p:iterate>
                                  <p:childTnLst>
                                    <p:set>
                                      <p:cBhvr>
                                        <p:cTn id="6" dur="1" fill="hold">
                                          <p:stCondLst>
                                            <p:cond delay="0"/>
                                          </p:stCondLst>
                                        </p:cTn>
                                        <p:tgtEl>
                                          <p:spTgt spid="16"/>
                                        </p:tgtEl>
                                        <p:attrNameLst>
                                          <p:attrName>style.visibility</p:attrName>
                                        </p:attrNameLst>
                                      </p:cBhvr>
                                      <p:to>
                                        <p:strVal val="visible"/>
                                      </p:to>
                                    </p:set>
                                    <p:anim calcmode="lin" valueType="num">
                                      <p:cBhvr>
                                        <p:cTn id="7" dur="400" fill="hold"/>
                                        <p:tgtEl>
                                          <p:spTgt spid="16"/>
                                        </p:tgtEl>
                                        <p:attrNameLst>
                                          <p:attrName>ppt_w</p:attrName>
                                        </p:attrNameLst>
                                      </p:cBhvr>
                                      <p:tavLst>
                                        <p:tav tm="0">
                                          <p:val>
                                            <p:fltVal val="0"/>
                                          </p:val>
                                        </p:tav>
                                        <p:tav tm="100000">
                                          <p:val>
                                            <p:strVal val="#ppt_w"/>
                                          </p:val>
                                        </p:tav>
                                      </p:tavLst>
                                    </p:anim>
                                    <p:anim calcmode="lin" valueType="num">
                                      <p:cBhvr>
                                        <p:cTn id="8" dur="400" fill="hold"/>
                                        <p:tgtEl>
                                          <p:spTgt spid="16"/>
                                        </p:tgtEl>
                                        <p:attrNameLst>
                                          <p:attrName>ppt_h</p:attrName>
                                        </p:attrNameLst>
                                      </p:cBhvr>
                                      <p:tavLst>
                                        <p:tav tm="0">
                                          <p:val>
                                            <p:fltVal val="0"/>
                                          </p:val>
                                        </p:tav>
                                        <p:tav tm="100000">
                                          <p:val>
                                            <p:strVal val="#ppt_h"/>
                                          </p:val>
                                        </p:tav>
                                      </p:tavLst>
                                    </p:anim>
                                    <p:anim calcmode="lin" valueType="num">
                                      <p:cBhvr>
                                        <p:cTn id="9" dur="400" fill="hold"/>
                                        <p:tgtEl>
                                          <p:spTgt spid="16"/>
                                        </p:tgtEl>
                                        <p:attrNameLst>
                                          <p:attrName>style.rotation</p:attrName>
                                        </p:attrNameLst>
                                      </p:cBhvr>
                                      <p:tavLst>
                                        <p:tav tm="0">
                                          <p:val>
                                            <p:fltVal val="90"/>
                                          </p:val>
                                        </p:tav>
                                        <p:tav tm="100000">
                                          <p:val>
                                            <p:fltVal val="0"/>
                                          </p:val>
                                        </p:tav>
                                      </p:tavLst>
                                    </p:anim>
                                    <p:animEffect transition="in" filter="fade">
                                      <p:cBhvr>
                                        <p:cTn id="10" dur="400"/>
                                        <p:tgtEl>
                                          <p:spTgt spid="16"/>
                                        </p:tgtEl>
                                      </p:cBhvr>
                                    </p:animEffect>
                                  </p:childTnLst>
                                </p:cTn>
                              </p:par>
                            </p:childTnLst>
                          </p:cTn>
                        </p:par>
                        <p:par>
                          <p:cTn id="11" fill="hold">
                            <p:stCondLst>
                              <p:cond delay="460"/>
                            </p:stCondLst>
                            <p:childTnLst>
                              <p:par>
                                <p:cTn id="12" presetID="2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400"/>
                                        <p:tgtEl>
                                          <p:spTgt spid="6"/>
                                        </p:tgtEl>
                                      </p:cBhvr>
                                    </p:animEffect>
                                  </p:childTnLst>
                                </p:cTn>
                              </p:par>
                            </p:childTnLst>
                          </p:cTn>
                        </p:par>
                        <p:par>
                          <p:cTn id="15" fill="hold">
                            <p:stCondLst>
                              <p:cond delay="960"/>
                            </p:stCondLst>
                            <p:childTnLst>
                              <p:par>
                                <p:cTn id="16" presetID="31" presetClass="entr" presetSubtype="0" fill="hold" grpId="0" nodeType="afterEffect">
                                  <p:stCondLst>
                                    <p:cond delay="0"/>
                                  </p:stCondLst>
                                  <p:iterate type="lt">
                                    <p:tmPct val="5000"/>
                                  </p:iterate>
                                  <p:childTnLst>
                                    <p:set>
                                      <p:cBhvr>
                                        <p:cTn id="17" dur="1" fill="hold">
                                          <p:stCondLst>
                                            <p:cond delay="0"/>
                                          </p:stCondLst>
                                        </p:cTn>
                                        <p:tgtEl>
                                          <p:spTgt spid="21"/>
                                        </p:tgtEl>
                                        <p:attrNameLst>
                                          <p:attrName>style.visibility</p:attrName>
                                        </p:attrNameLst>
                                      </p:cBhvr>
                                      <p:to>
                                        <p:strVal val="visible"/>
                                      </p:to>
                                    </p:set>
                                    <p:anim calcmode="lin" valueType="num">
                                      <p:cBhvr>
                                        <p:cTn id="18" dur="400" fill="hold"/>
                                        <p:tgtEl>
                                          <p:spTgt spid="21"/>
                                        </p:tgtEl>
                                        <p:attrNameLst>
                                          <p:attrName>ppt_w</p:attrName>
                                        </p:attrNameLst>
                                      </p:cBhvr>
                                      <p:tavLst>
                                        <p:tav tm="0">
                                          <p:val>
                                            <p:fltVal val="0"/>
                                          </p:val>
                                        </p:tav>
                                        <p:tav tm="100000">
                                          <p:val>
                                            <p:strVal val="#ppt_w"/>
                                          </p:val>
                                        </p:tav>
                                      </p:tavLst>
                                    </p:anim>
                                    <p:anim calcmode="lin" valueType="num">
                                      <p:cBhvr>
                                        <p:cTn id="19" dur="400" fill="hold"/>
                                        <p:tgtEl>
                                          <p:spTgt spid="21"/>
                                        </p:tgtEl>
                                        <p:attrNameLst>
                                          <p:attrName>ppt_h</p:attrName>
                                        </p:attrNameLst>
                                      </p:cBhvr>
                                      <p:tavLst>
                                        <p:tav tm="0">
                                          <p:val>
                                            <p:fltVal val="0"/>
                                          </p:val>
                                        </p:tav>
                                        <p:tav tm="100000">
                                          <p:val>
                                            <p:strVal val="#ppt_h"/>
                                          </p:val>
                                        </p:tav>
                                      </p:tavLst>
                                    </p:anim>
                                    <p:anim calcmode="lin" valueType="num">
                                      <p:cBhvr>
                                        <p:cTn id="20" dur="400" fill="hold"/>
                                        <p:tgtEl>
                                          <p:spTgt spid="21"/>
                                        </p:tgtEl>
                                        <p:attrNameLst>
                                          <p:attrName>style.rotation</p:attrName>
                                        </p:attrNameLst>
                                      </p:cBhvr>
                                      <p:tavLst>
                                        <p:tav tm="0">
                                          <p:val>
                                            <p:fltVal val="90"/>
                                          </p:val>
                                        </p:tav>
                                        <p:tav tm="100000">
                                          <p:val>
                                            <p:fltVal val="0"/>
                                          </p:val>
                                        </p:tav>
                                      </p:tavLst>
                                    </p:anim>
                                    <p:animEffect transition="in" filter="fade">
                                      <p:cBhvr>
                                        <p:cTn id="21" dur="400"/>
                                        <p:tgtEl>
                                          <p:spTgt spid="21"/>
                                        </p:tgtEl>
                                      </p:cBhvr>
                                    </p:animEffect>
                                  </p:childTnLst>
                                </p:cTn>
                              </p:par>
                            </p:childTnLst>
                          </p:cTn>
                        </p:par>
                        <p:par>
                          <p:cTn id="22" fill="hold">
                            <p:stCondLst>
                              <p:cond delay="132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400"/>
                                        <p:tgtEl>
                                          <p:spTgt spid="23"/>
                                        </p:tgtEl>
                                      </p:cBhvr>
                                    </p:animEffect>
                                  </p:childTnLst>
                                </p:cTn>
                              </p:par>
                            </p:childTnLst>
                          </p:cTn>
                        </p:par>
                        <p:par>
                          <p:cTn id="26" fill="hold">
                            <p:stCondLst>
                              <p:cond delay="1820"/>
                            </p:stCondLst>
                            <p:childTnLst>
                              <p:par>
                                <p:cTn id="27" presetID="31" presetClass="entr" presetSubtype="0" fill="hold" grpId="0" nodeType="afterEffect">
                                  <p:stCondLst>
                                    <p:cond delay="0"/>
                                  </p:stCondLst>
                                  <p:iterate type="lt">
                                    <p:tmPct val="5000"/>
                                  </p:iterate>
                                  <p:childTnLst>
                                    <p:set>
                                      <p:cBhvr>
                                        <p:cTn id="28" dur="1" fill="hold">
                                          <p:stCondLst>
                                            <p:cond delay="0"/>
                                          </p:stCondLst>
                                        </p:cTn>
                                        <p:tgtEl>
                                          <p:spTgt spid="24"/>
                                        </p:tgtEl>
                                        <p:attrNameLst>
                                          <p:attrName>style.visibility</p:attrName>
                                        </p:attrNameLst>
                                      </p:cBhvr>
                                      <p:to>
                                        <p:strVal val="visible"/>
                                      </p:to>
                                    </p:set>
                                    <p:anim calcmode="lin" valueType="num">
                                      <p:cBhvr>
                                        <p:cTn id="29" dur="400" fill="hold"/>
                                        <p:tgtEl>
                                          <p:spTgt spid="24"/>
                                        </p:tgtEl>
                                        <p:attrNameLst>
                                          <p:attrName>ppt_w</p:attrName>
                                        </p:attrNameLst>
                                      </p:cBhvr>
                                      <p:tavLst>
                                        <p:tav tm="0">
                                          <p:val>
                                            <p:fltVal val="0"/>
                                          </p:val>
                                        </p:tav>
                                        <p:tav tm="100000">
                                          <p:val>
                                            <p:strVal val="#ppt_w"/>
                                          </p:val>
                                        </p:tav>
                                      </p:tavLst>
                                    </p:anim>
                                    <p:anim calcmode="lin" valueType="num">
                                      <p:cBhvr>
                                        <p:cTn id="30" dur="400" fill="hold"/>
                                        <p:tgtEl>
                                          <p:spTgt spid="24"/>
                                        </p:tgtEl>
                                        <p:attrNameLst>
                                          <p:attrName>ppt_h</p:attrName>
                                        </p:attrNameLst>
                                      </p:cBhvr>
                                      <p:tavLst>
                                        <p:tav tm="0">
                                          <p:val>
                                            <p:fltVal val="0"/>
                                          </p:val>
                                        </p:tav>
                                        <p:tav tm="100000">
                                          <p:val>
                                            <p:strVal val="#ppt_h"/>
                                          </p:val>
                                        </p:tav>
                                      </p:tavLst>
                                    </p:anim>
                                    <p:anim calcmode="lin" valueType="num">
                                      <p:cBhvr>
                                        <p:cTn id="31" dur="400" fill="hold"/>
                                        <p:tgtEl>
                                          <p:spTgt spid="24"/>
                                        </p:tgtEl>
                                        <p:attrNameLst>
                                          <p:attrName>style.rotation</p:attrName>
                                        </p:attrNameLst>
                                      </p:cBhvr>
                                      <p:tavLst>
                                        <p:tav tm="0">
                                          <p:val>
                                            <p:fltVal val="90"/>
                                          </p:val>
                                        </p:tav>
                                        <p:tav tm="100000">
                                          <p:val>
                                            <p:fltVal val="0"/>
                                          </p:val>
                                        </p:tav>
                                      </p:tavLst>
                                    </p:anim>
                                    <p:animEffect transition="in" filter="fade">
                                      <p:cBhvr>
                                        <p:cTn id="32" dur="400"/>
                                        <p:tgtEl>
                                          <p:spTgt spid="24"/>
                                        </p:tgtEl>
                                      </p:cBhvr>
                                    </p:animEffect>
                                  </p:childTnLst>
                                </p:cTn>
                              </p:par>
                            </p:childTnLst>
                          </p:cTn>
                        </p:par>
                        <p:par>
                          <p:cTn id="33" fill="hold">
                            <p:stCondLst>
                              <p:cond delay="218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400"/>
                                        <p:tgtEl>
                                          <p:spTgt spid="7"/>
                                        </p:tgtEl>
                                      </p:cBhvr>
                                    </p:animEffect>
                                  </p:childTnLst>
                                </p:cTn>
                              </p:par>
                            </p:childTnLst>
                          </p:cTn>
                        </p:par>
                        <p:par>
                          <p:cTn id="37" fill="hold">
                            <p:stCondLst>
                              <p:cond delay="2680"/>
                            </p:stCondLst>
                            <p:childTnLst>
                              <p:par>
                                <p:cTn id="38" presetID="31" presetClass="entr" presetSubtype="0" fill="hold" grpId="0" nodeType="afterEffect">
                                  <p:stCondLst>
                                    <p:cond delay="0"/>
                                  </p:stCondLst>
                                  <p:iterate type="lt">
                                    <p:tmPct val="5000"/>
                                  </p:iterate>
                                  <p:childTnLst>
                                    <p:set>
                                      <p:cBhvr>
                                        <p:cTn id="39" dur="1" fill="hold">
                                          <p:stCondLst>
                                            <p:cond delay="0"/>
                                          </p:stCondLst>
                                        </p:cTn>
                                        <p:tgtEl>
                                          <p:spTgt spid="32"/>
                                        </p:tgtEl>
                                        <p:attrNameLst>
                                          <p:attrName>style.visibility</p:attrName>
                                        </p:attrNameLst>
                                      </p:cBhvr>
                                      <p:to>
                                        <p:strVal val="visible"/>
                                      </p:to>
                                    </p:set>
                                    <p:anim calcmode="lin" valueType="num">
                                      <p:cBhvr>
                                        <p:cTn id="40" dur="400" fill="hold"/>
                                        <p:tgtEl>
                                          <p:spTgt spid="32"/>
                                        </p:tgtEl>
                                        <p:attrNameLst>
                                          <p:attrName>ppt_w</p:attrName>
                                        </p:attrNameLst>
                                      </p:cBhvr>
                                      <p:tavLst>
                                        <p:tav tm="0">
                                          <p:val>
                                            <p:fltVal val="0"/>
                                          </p:val>
                                        </p:tav>
                                        <p:tav tm="100000">
                                          <p:val>
                                            <p:strVal val="#ppt_w"/>
                                          </p:val>
                                        </p:tav>
                                      </p:tavLst>
                                    </p:anim>
                                    <p:anim calcmode="lin" valueType="num">
                                      <p:cBhvr>
                                        <p:cTn id="41" dur="400" fill="hold"/>
                                        <p:tgtEl>
                                          <p:spTgt spid="32"/>
                                        </p:tgtEl>
                                        <p:attrNameLst>
                                          <p:attrName>ppt_h</p:attrName>
                                        </p:attrNameLst>
                                      </p:cBhvr>
                                      <p:tavLst>
                                        <p:tav tm="0">
                                          <p:val>
                                            <p:fltVal val="0"/>
                                          </p:val>
                                        </p:tav>
                                        <p:tav tm="100000">
                                          <p:val>
                                            <p:strVal val="#ppt_h"/>
                                          </p:val>
                                        </p:tav>
                                      </p:tavLst>
                                    </p:anim>
                                    <p:anim calcmode="lin" valueType="num">
                                      <p:cBhvr>
                                        <p:cTn id="42" dur="400" fill="hold"/>
                                        <p:tgtEl>
                                          <p:spTgt spid="32"/>
                                        </p:tgtEl>
                                        <p:attrNameLst>
                                          <p:attrName>style.rotation</p:attrName>
                                        </p:attrNameLst>
                                      </p:cBhvr>
                                      <p:tavLst>
                                        <p:tav tm="0">
                                          <p:val>
                                            <p:fltVal val="90"/>
                                          </p:val>
                                        </p:tav>
                                        <p:tav tm="100000">
                                          <p:val>
                                            <p:fltVal val="0"/>
                                          </p:val>
                                        </p:tav>
                                      </p:tavLst>
                                    </p:anim>
                                    <p:animEffect transition="in" filter="fade">
                                      <p:cBhvr>
                                        <p:cTn id="43" dur="400"/>
                                        <p:tgtEl>
                                          <p:spTgt spid="32"/>
                                        </p:tgtEl>
                                      </p:cBhvr>
                                    </p:animEffect>
                                  </p:childTnLst>
                                </p:cTn>
                              </p:par>
                            </p:childTnLst>
                          </p:cTn>
                        </p:par>
                        <p:par>
                          <p:cTn id="44" fill="hold">
                            <p:stCondLst>
                              <p:cond delay="304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400"/>
                                        <p:tgtEl>
                                          <p:spTgt spid="8"/>
                                        </p:tgtEl>
                                      </p:cBhvr>
                                    </p:animEffect>
                                  </p:childTnLst>
                                </p:cTn>
                              </p:par>
                            </p:childTnLst>
                          </p:cTn>
                        </p:par>
                        <p:par>
                          <p:cTn id="48" fill="hold">
                            <p:stCondLst>
                              <p:cond delay="3540"/>
                            </p:stCondLst>
                            <p:childTnLst>
                              <p:par>
                                <p:cTn id="49" presetID="31" presetClass="entr" presetSubtype="0" fill="hold" grpId="0" nodeType="afterEffect">
                                  <p:stCondLst>
                                    <p:cond delay="0"/>
                                  </p:stCondLst>
                                  <p:iterate type="lt">
                                    <p:tmPct val="5000"/>
                                  </p:iterate>
                                  <p:childTnLst>
                                    <p:set>
                                      <p:cBhvr>
                                        <p:cTn id="50" dur="1" fill="hold">
                                          <p:stCondLst>
                                            <p:cond delay="0"/>
                                          </p:stCondLst>
                                        </p:cTn>
                                        <p:tgtEl>
                                          <p:spTgt spid="26"/>
                                        </p:tgtEl>
                                        <p:attrNameLst>
                                          <p:attrName>style.visibility</p:attrName>
                                        </p:attrNameLst>
                                      </p:cBhvr>
                                      <p:to>
                                        <p:strVal val="visible"/>
                                      </p:to>
                                    </p:set>
                                    <p:anim calcmode="lin" valueType="num">
                                      <p:cBhvr>
                                        <p:cTn id="51" dur="400" fill="hold"/>
                                        <p:tgtEl>
                                          <p:spTgt spid="26"/>
                                        </p:tgtEl>
                                        <p:attrNameLst>
                                          <p:attrName>ppt_w</p:attrName>
                                        </p:attrNameLst>
                                      </p:cBhvr>
                                      <p:tavLst>
                                        <p:tav tm="0">
                                          <p:val>
                                            <p:fltVal val="0"/>
                                          </p:val>
                                        </p:tav>
                                        <p:tav tm="100000">
                                          <p:val>
                                            <p:strVal val="#ppt_w"/>
                                          </p:val>
                                        </p:tav>
                                      </p:tavLst>
                                    </p:anim>
                                    <p:anim calcmode="lin" valueType="num">
                                      <p:cBhvr>
                                        <p:cTn id="52" dur="400" fill="hold"/>
                                        <p:tgtEl>
                                          <p:spTgt spid="26"/>
                                        </p:tgtEl>
                                        <p:attrNameLst>
                                          <p:attrName>ppt_h</p:attrName>
                                        </p:attrNameLst>
                                      </p:cBhvr>
                                      <p:tavLst>
                                        <p:tav tm="0">
                                          <p:val>
                                            <p:fltVal val="0"/>
                                          </p:val>
                                        </p:tav>
                                        <p:tav tm="100000">
                                          <p:val>
                                            <p:strVal val="#ppt_h"/>
                                          </p:val>
                                        </p:tav>
                                      </p:tavLst>
                                    </p:anim>
                                    <p:anim calcmode="lin" valueType="num">
                                      <p:cBhvr>
                                        <p:cTn id="53" dur="400" fill="hold"/>
                                        <p:tgtEl>
                                          <p:spTgt spid="26"/>
                                        </p:tgtEl>
                                        <p:attrNameLst>
                                          <p:attrName>style.rotation</p:attrName>
                                        </p:attrNameLst>
                                      </p:cBhvr>
                                      <p:tavLst>
                                        <p:tav tm="0">
                                          <p:val>
                                            <p:fltVal val="90"/>
                                          </p:val>
                                        </p:tav>
                                        <p:tav tm="100000">
                                          <p:val>
                                            <p:fltVal val="0"/>
                                          </p:val>
                                        </p:tav>
                                      </p:tavLst>
                                    </p:anim>
                                    <p:animEffect transition="in" filter="fade">
                                      <p:cBhvr>
                                        <p:cTn id="54" dur="4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21" grpId="0" bldLvl="0" animBg="1"/>
      <p:bldP spid="23" grpId="0" bldLvl="0" animBg="1"/>
      <p:bldP spid="24" grpId="0" bldLvl="0" animBg="1"/>
      <p:bldP spid="26" grpId="0" bldLvl="0" animBg="1"/>
      <p:bldP spid="32" grpId="0" bldLvl="0" animBg="1"/>
      <p:bldP spid="6" grpId="0" bldLvl="0" animBg="1"/>
      <p:bldP spid="7" grpId="0" bldLvl="0" animBg="1"/>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50706" y="-243408"/>
            <a:ext cx="2351580" cy="2456098"/>
            <a:chOff x="5414963" y="2727325"/>
            <a:chExt cx="1357312" cy="1417638"/>
          </a:xfrm>
          <a:solidFill>
            <a:schemeClr val="bg1">
              <a:lumMod val="85000"/>
            </a:schemeClr>
          </a:solidFill>
        </p:grpSpPr>
        <p:sp>
          <p:nvSpPr>
            <p:cNvPr id="3" name="Freeform 6"/>
            <p:cNvSpPr>
              <a:spLocks noEditPoints="1"/>
            </p:cNvSpPr>
            <p:nvPr/>
          </p:nvSpPr>
          <p:spPr bwMode="auto">
            <a:xfrm>
              <a:off x="5740400" y="3163888"/>
              <a:ext cx="685800" cy="355600"/>
            </a:xfrm>
            <a:custGeom>
              <a:avLst/>
              <a:gdLst>
                <a:gd name="T0" fmla="*/ 183 w 183"/>
                <a:gd name="T1" fmla="*/ 95 h 95"/>
                <a:gd name="T2" fmla="*/ 0 w 183"/>
                <a:gd name="T3" fmla="*/ 95 h 95"/>
                <a:gd name="T4" fmla="*/ 0 w 183"/>
                <a:gd name="T5" fmla="*/ 91 h 95"/>
                <a:gd name="T6" fmla="*/ 91 w 183"/>
                <a:gd name="T7" fmla="*/ 0 h 95"/>
                <a:gd name="T8" fmla="*/ 183 w 183"/>
                <a:gd name="T9" fmla="*/ 91 h 95"/>
                <a:gd name="T10" fmla="*/ 183 w 183"/>
                <a:gd name="T11" fmla="*/ 95 h 95"/>
                <a:gd name="T12" fmla="*/ 9 w 183"/>
                <a:gd name="T13" fmla="*/ 87 h 95"/>
                <a:gd name="T14" fmla="*/ 174 w 183"/>
                <a:gd name="T15" fmla="*/ 87 h 95"/>
                <a:gd name="T16" fmla="*/ 91 w 183"/>
                <a:gd name="T17" fmla="*/ 8 h 95"/>
                <a:gd name="T18" fmla="*/ 9 w 183"/>
                <a:gd name="T19" fmla="*/ 8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95">
                  <a:moveTo>
                    <a:pt x="183" y="95"/>
                  </a:moveTo>
                  <a:cubicBezTo>
                    <a:pt x="0" y="95"/>
                    <a:pt x="0" y="95"/>
                    <a:pt x="0" y="95"/>
                  </a:cubicBezTo>
                  <a:cubicBezTo>
                    <a:pt x="0" y="91"/>
                    <a:pt x="0" y="91"/>
                    <a:pt x="0" y="91"/>
                  </a:cubicBezTo>
                  <a:cubicBezTo>
                    <a:pt x="0" y="41"/>
                    <a:pt x="41" y="0"/>
                    <a:pt x="91" y="0"/>
                  </a:cubicBezTo>
                  <a:cubicBezTo>
                    <a:pt x="142" y="0"/>
                    <a:pt x="183" y="41"/>
                    <a:pt x="183" y="91"/>
                  </a:cubicBezTo>
                  <a:lnTo>
                    <a:pt x="183" y="95"/>
                  </a:lnTo>
                  <a:close/>
                  <a:moveTo>
                    <a:pt x="9" y="87"/>
                  </a:moveTo>
                  <a:cubicBezTo>
                    <a:pt x="174" y="87"/>
                    <a:pt x="174" y="87"/>
                    <a:pt x="174" y="87"/>
                  </a:cubicBezTo>
                  <a:cubicBezTo>
                    <a:pt x="172" y="43"/>
                    <a:pt x="136" y="8"/>
                    <a:pt x="91" y="8"/>
                  </a:cubicBezTo>
                  <a:cubicBezTo>
                    <a:pt x="47" y="8"/>
                    <a:pt x="11" y="43"/>
                    <a:pt x="9"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7"/>
            <p:cNvSpPr>
              <a:spLocks noEditPoints="1"/>
            </p:cNvSpPr>
            <p:nvPr/>
          </p:nvSpPr>
          <p:spPr bwMode="auto">
            <a:xfrm>
              <a:off x="5976938" y="3489325"/>
              <a:ext cx="214312" cy="120650"/>
            </a:xfrm>
            <a:custGeom>
              <a:avLst/>
              <a:gdLst>
                <a:gd name="T0" fmla="*/ 28 w 57"/>
                <a:gd name="T1" fmla="*/ 32 h 32"/>
                <a:gd name="T2" fmla="*/ 0 w 57"/>
                <a:gd name="T3" fmla="*/ 4 h 32"/>
                <a:gd name="T4" fmla="*/ 0 w 57"/>
                <a:gd name="T5" fmla="*/ 0 h 32"/>
                <a:gd name="T6" fmla="*/ 57 w 57"/>
                <a:gd name="T7" fmla="*/ 0 h 32"/>
                <a:gd name="T8" fmla="*/ 57 w 57"/>
                <a:gd name="T9" fmla="*/ 4 h 32"/>
                <a:gd name="T10" fmla="*/ 28 w 57"/>
                <a:gd name="T11" fmla="*/ 32 h 32"/>
                <a:gd name="T12" fmla="*/ 9 w 57"/>
                <a:gd name="T13" fmla="*/ 8 h 32"/>
                <a:gd name="T14" fmla="*/ 28 w 57"/>
                <a:gd name="T15" fmla="*/ 24 h 32"/>
                <a:gd name="T16" fmla="*/ 48 w 57"/>
                <a:gd name="T17" fmla="*/ 8 h 32"/>
                <a:gd name="T18" fmla="*/ 9 w 57"/>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2">
                  <a:moveTo>
                    <a:pt x="28" y="32"/>
                  </a:moveTo>
                  <a:cubicBezTo>
                    <a:pt x="13" y="32"/>
                    <a:pt x="0" y="20"/>
                    <a:pt x="0" y="4"/>
                  </a:cubicBezTo>
                  <a:cubicBezTo>
                    <a:pt x="0" y="0"/>
                    <a:pt x="0" y="0"/>
                    <a:pt x="0" y="0"/>
                  </a:cubicBezTo>
                  <a:cubicBezTo>
                    <a:pt x="57" y="0"/>
                    <a:pt x="57" y="0"/>
                    <a:pt x="57" y="0"/>
                  </a:cubicBezTo>
                  <a:cubicBezTo>
                    <a:pt x="57" y="4"/>
                    <a:pt x="57" y="4"/>
                    <a:pt x="57" y="4"/>
                  </a:cubicBezTo>
                  <a:cubicBezTo>
                    <a:pt x="57" y="20"/>
                    <a:pt x="44" y="32"/>
                    <a:pt x="28" y="32"/>
                  </a:cubicBezTo>
                  <a:close/>
                  <a:moveTo>
                    <a:pt x="9" y="8"/>
                  </a:moveTo>
                  <a:cubicBezTo>
                    <a:pt x="11" y="17"/>
                    <a:pt x="19" y="24"/>
                    <a:pt x="28" y="24"/>
                  </a:cubicBezTo>
                  <a:cubicBezTo>
                    <a:pt x="38" y="24"/>
                    <a:pt x="46" y="17"/>
                    <a:pt x="48" y="8"/>
                  </a:cubicBezTo>
                  <a:lnTo>
                    <a:pt x="9"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8"/>
            <p:cNvSpPr/>
            <p:nvPr/>
          </p:nvSpPr>
          <p:spPr bwMode="auto">
            <a:xfrm>
              <a:off x="5924550" y="3500438"/>
              <a:ext cx="57150" cy="60325"/>
            </a:xfrm>
            <a:custGeom>
              <a:avLst/>
              <a:gdLst>
                <a:gd name="T0" fmla="*/ 7 w 36"/>
                <a:gd name="T1" fmla="*/ 38 h 38"/>
                <a:gd name="T2" fmla="*/ 0 w 36"/>
                <a:gd name="T3" fmla="*/ 31 h 38"/>
                <a:gd name="T4" fmla="*/ 28 w 36"/>
                <a:gd name="T5" fmla="*/ 0 h 38"/>
                <a:gd name="T6" fmla="*/ 36 w 36"/>
                <a:gd name="T7" fmla="*/ 7 h 38"/>
                <a:gd name="T8" fmla="*/ 7 w 36"/>
                <a:gd name="T9" fmla="*/ 38 h 38"/>
              </a:gdLst>
              <a:ahLst/>
              <a:cxnLst>
                <a:cxn ang="0">
                  <a:pos x="T0" y="T1"/>
                </a:cxn>
                <a:cxn ang="0">
                  <a:pos x="T2" y="T3"/>
                </a:cxn>
                <a:cxn ang="0">
                  <a:pos x="T4" y="T5"/>
                </a:cxn>
                <a:cxn ang="0">
                  <a:pos x="T6" y="T7"/>
                </a:cxn>
                <a:cxn ang="0">
                  <a:pos x="T8" y="T9"/>
                </a:cxn>
              </a:cxnLst>
              <a:rect l="0" t="0" r="r" b="b"/>
              <a:pathLst>
                <a:path w="36" h="38">
                  <a:moveTo>
                    <a:pt x="7" y="38"/>
                  </a:moveTo>
                  <a:lnTo>
                    <a:pt x="0" y="31"/>
                  </a:lnTo>
                  <a:lnTo>
                    <a:pt x="28" y="0"/>
                  </a:lnTo>
                  <a:lnTo>
                    <a:pt x="36" y="7"/>
                  </a:lnTo>
                  <a:lnTo>
                    <a:pt x="7"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9"/>
            <p:cNvSpPr>
              <a:spLocks noEditPoints="1"/>
            </p:cNvSpPr>
            <p:nvPr/>
          </p:nvSpPr>
          <p:spPr bwMode="auto">
            <a:xfrm>
              <a:off x="5541963" y="3646488"/>
              <a:ext cx="304800" cy="330200"/>
            </a:xfrm>
            <a:custGeom>
              <a:avLst/>
              <a:gdLst>
                <a:gd name="T0" fmla="*/ 7 w 192"/>
                <a:gd name="T1" fmla="*/ 208 h 208"/>
                <a:gd name="T2" fmla="*/ 0 w 192"/>
                <a:gd name="T3" fmla="*/ 201 h 208"/>
                <a:gd name="T4" fmla="*/ 45 w 192"/>
                <a:gd name="T5" fmla="*/ 154 h 208"/>
                <a:gd name="T6" fmla="*/ 52 w 192"/>
                <a:gd name="T7" fmla="*/ 161 h 208"/>
                <a:gd name="T8" fmla="*/ 7 w 192"/>
                <a:gd name="T9" fmla="*/ 208 h 208"/>
                <a:gd name="T10" fmla="*/ 107 w 192"/>
                <a:gd name="T11" fmla="*/ 102 h 208"/>
                <a:gd name="T12" fmla="*/ 99 w 192"/>
                <a:gd name="T13" fmla="*/ 95 h 208"/>
                <a:gd name="T14" fmla="*/ 184 w 192"/>
                <a:gd name="T15" fmla="*/ 0 h 208"/>
                <a:gd name="T16" fmla="*/ 192 w 192"/>
                <a:gd name="T17" fmla="*/ 7 h 208"/>
                <a:gd name="T18" fmla="*/ 107 w 192"/>
                <a:gd name="T19" fmla="*/ 10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8">
                  <a:moveTo>
                    <a:pt x="7" y="208"/>
                  </a:moveTo>
                  <a:lnTo>
                    <a:pt x="0" y="201"/>
                  </a:lnTo>
                  <a:lnTo>
                    <a:pt x="45" y="154"/>
                  </a:lnTo>
                  <a:lnTo>
                    <a:pt x="52" y="161"/>
                  </a:lnTo>
                  <a:lnTo>
                    <a:pt x="7" y="208"/>
                  </a:lnTo>
                  <a:close/>
                  <a:moveTo>
                    <a:pt x="107" y="102"/>
                  </a:moveTo>
                  <a:lnTo>
                    <a:pt x="99" y="95"/>
                  </a:lnTo>
                  <a:lnTo>
                    <a:pt x="184" y="0"/>
                  </a:lnTo>
                  <a:lnTo>
                    <a:pt x="192" y="7"/>
                  </a:lnTo>
                  <a:lnTo>
                    <a:pt x="107"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0"/>
            <p:cNvSpPr/>
            <p:nvPr/>
          </p:nvSpPr>
          <p:spPr bwMode="auto">
            <a:xfrm>
              <a:off x="5414963" y="4056063"/>
              <a:ext cx="55562" cy="58738"/>
            </a:xfrm>
            <a:custGeom>
              <a:avLst/>
              <a:gdLst>
                <a:gd name="T0" fmla="*/ 7 w 35"/>
                <a:gd name="T1" fmla="*/ 37 h 37"/>
                <a:gd name="T2" fmla="*/ 0 w 35"/>
                <a:gd name="T3" fmla="*/ 30 h 37"/>
                <a:gd name="T4" fmla="*/ 28 w 35"/>
                <a:gd name="T5" fmla="*/ 0 h 37"/>
                <a:gd name="T6" fmla="*/ 35 w 35"/>
                <a:gd name="T7" fmla="*/ 7 h 37"/>
                <a:gd name="T8" fmla="*/ 7 w 35"/>
                <a:gd name="T9" fmla="*/ 37 h 37"/>
              </a:gdLst>
              <a:ahLst/>
              <a:cxnLst>
                <a:cxn ang="0">
                  <a:pos x="T0" y="T1"/>
                </a:cxn>
                <a:cxn ang="0">
                  <a:pos x="T2" y="T3"/>
                </a:cxn>
                <a:cxn ang="0">
                  <a:pos x="T4" y="T5"/>
                </a:cxn>
                <a:cxn ang="0">
                  <a:pos x="T6" y="T7"/>
                </a:cxn>
                <a:cxn ang="0">
                  <a:pos x="T8" y="T9"/>
                </a:cxn>
              </a:cxnLst>
              <a:rect l="0" t="0" r="r" b="b"/>
              <a:pathLst>
                <a:path w="35" h="37">
                  <a:moveTo>
                    <a:pt x="7" y="37"/>
                  </a:moveTo>
                  <a:lnTo>
                    <a:pt x="0" y="30"/>
                  </a:lnTo>
                  <a:lnTo>
                    <a:pt x="28" y="0"/>
                  </a:lnTo>
                  <a:lnTo>
                    <a:pt x="35" y="7"/>
                  </a:lnTo>
                  <a:lnTo>
                    <a:pt x="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1"/>
            <p:cNvSpPr/>
            <p:nvPr/>
          </p:nvSpPr>
          <p:spPr bwMode="auto">
            <a:xfrm>
              <a:off x="6224588" y="3503613"/>
              <a:ext cx="52387" cy="60325"/>
            </a:xfrm>
            <a:custGeom>
              <a:avLst/>
              <a:gdLst>
                <a:gd name="T0" fmla="*/ 26 w 33"/>
                <a:gd name="T1" fmla="*/ 38 h 38"/>
                <a:gd name="T2" fmla="*/ 0 w 33"/>
                <a:gd name="T3" fmla="*/ 8 h 38"/>
                <a:gd name="T4" fmla="*/ 7 w 33"/>
                <a:gd name="T5" fmla="*/ 0 h 38"/>
                <a:gd name="T6" fmla="*/ 33 w 33"/>
                <a:gd name="T7" fmla="*/ 34 h 38"/>
                <a:gd name="T8" fmla="*/ 26 w 33"/>
                <a:gd name="T9" fmla="*/ 38 h 38"/>
              </a:gdLst>
              <a:ahLst/>
              <a:cxnLst>
                <a:cxn ang="0">
                  <a:pos x="T0" y="T1"/>
                </a:cxn>
                <a:cxn ang="0">
                  <a:pos x="T2" y="T3"/>
                </a:cxn>
                <a:cxn ang="0">
                  <a:pos x="T4" y="T5"/>
                </a:cxn>
                <a:cxn ang="0">
                  <a:pos x="T6" y="T7"/>
                </a:cxn>
                <a:cxn ang="0">
                  <a:pos x="T8" y="T9"/>
                </a:cxn>
              </a:cxnLst>
              <a:rect l="0" t="0" r="r" b="b"/>
              <a:pathLst>
                <a:path w="33" h="38">
                  <a:moveTo>
                    <a:pt x="26" y="38"/>
                  </a:moveTo>
                  <a:lnTo>
                    <a:pt x="0" y="8"/>
                  </a:lnTo>
                  <a:lnTo>
                    <a:pt x="7" y="0"/>
                  </a:lnTo>
                  <a:lnTo>
                    <a:pt x="33" y="34"/>
                  </a:ln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6351588" y="3657600"/>
              <a:ext cx="300037" cy="341313"/>
            </a:xfrm>
            <a:custGeom>
              <a:avLst/>
              <a:gdLst>
                <a:gd name="T0" fmla="*/ 180 w 189"/>
                <a:gd name="T1" fmla="*/ 215 h 215"/>
                <a:gd name="T2" fmla="*/ 137 w 189"/>
                <a:gd name="T3" fmla="*/ 166 h 215"/>
                <a:gd name="T4" fmla="*/ 144 w 189"/>
                <a:gd name="T5" fmla="*/ 159 h 215"/>
                <a:gd name="T6" fmla="*/ 189 w 189"/>
                <a:gd name="T7" fmla="*/ 211 h 215"/>
                <a:gd name="T8" fmla="*/ 180 w 189"/>
                <a:gd name="T9" fmla="*/ 215 h 215"/>
                <a:gd name="T10" fmla="*/ 85 w 189"/>
                <a:gd name="T11" fmla="*/ 104 h 215"/>
                <a:gd name="T12" fmla="*/ 0 w 189"/>
                <a:gd name="T13" fmla="*/ 7 h 215"/>
                <a:gd name="T14" fmla="*/ 7 w 189"/>
                <a:gd name="T15" fmla="*/ 0 h 215"/>
                <a:gd name="T16" fmla="*/ 92 w 189"/>
                <a:gd name="T17" fmla="*/ 97 h 215"/>
                <a:gd name="T18" fmla="*/ 85 w 189"/>
                <a:gd name="T19" fmla="*/ 10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5">
                  <a:moveTo>
                    <a:pt x="180" y="215"/>
                  </a:moveTo>
                  <a:lnTo>
                    <a:pt x="137" y="166"/>
                  </a:lnTo>
                  <a:lnTo>
                    <a:pt x="144" y="159"/>
                  </a:lnTo>
                  <a:lnTo>
                    <a:pt x="189" y="211"/>
                  </a:lnTo>
                  <a:lnTo>
                    <a:pt x="180" y="215"/>
                  </a:lnTo>
                  <a:close/>
                  <a:moveTo>
                    <a:pt x="85" y="104"/>
                  </a:moveTo>
                  <a:lnTo>
                    <a:pt x="0" y="7"/>
                  </a:lnTo>
                  <a:lnTo>
                    <a:pt x="7" y="0"/>
                  </a:lnTo>
                  <a:lnTo>
                    <a:pt x="92" y="97"/>
                  </a:lnTo>
                  <a:lnTo>
                    <a:pt x="8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3"/>
            <p:cNvSpPr/>
            <p:nvPr/>
          </p:nvSpPr>
          <p:spPr bwMode="auto">
            <a:xfrm>
              <a:off x="6719888" y="4086225"/>
              <a:ext cx="52387" cy="58738"/>
            </a:xfrm>
            <a:custGeom>
              <a:avLst/>
              <a:gdLst>
                <a:gd name="T0" fmla="*/ 26 w 33"/>
                <a:gd name="T1" fmla="*/ 37 h 37"/>
                <a:gd name="T2" fmla="*/ 0 w 33"/>
                <a:gd name="T3" fmla="*/ 4 h 37"/>
                <a:gd name="T4" fmla="*/ 7 w 33"/>
                <a:gd name="T5" fmla="*/ 0 h 37"/>
                <a:gd name="T6" fmla="*/ 33 w 33"/>
                <a:gd name="T7" fmla="*/ 30 h 37"/>
                <a:gd name="T8" fmla="*/ 26 w 33"/>
                <a:gd name="T9" fmla="*/ 37 h 37"/>
              </a:gdLst>
              <a:ahLst/>
              <a:cxnLst>
                <a:cxn ang="0">
                  <a:pos x="T0" y="T1"/>
                </a:cxn>
                <a:cxn ang="0">
                  <a:pos x="T2" y="T3"/>
                </a:cxn>
                <a:cxn ang="0">
                  <a:pos x="T4" y="T5"/>
                </a:cxn>
                <a:cxn ang="0">
                  <a:pos x="T6" y="T7"/>
                </a:cxn>
                <a:cxn ang="0">
                  <a:pos x="T8" y="T9"/>
                </a:cxn>
              </a:cxnLst>
              <a:rect l="0" t="0" r="r" b="b"/>
              <a:pathLst>
                <a:path w="33" h="37">
                  <a:moveTo>
                    <a:pt x="26" y="37"/>
                  </a:moveTo>
                  <a:lnTo>
                    <a:pt x="0" y="4"/>
                  </a:lnTo>
                  <a:lnTo>
                    <a:pt x="7" y="0"/>
                  </a:lnTo>
                  <a:lnTo>
                    <a:pt x="33" y="30"/>
                  </a:lnTo>
                  <a:lnTo>
                    <a:pt x="2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a:spLocks noEditPoints="1"/>
            </p:cNvSpPr>
            <p:nvPr/>
          </p:nvSpPr>
          <p:spPr bwMode="auto">
            <a:xfrm>
              <a:off x="6086475" y="3497263"/>
              <a:ext cx="14287" cy="539750"/>
            </a:xfrm>
            <a:custGeom>
              <a:avLst/>
              <a:gdLst>
                <a:gd name="T0" fmla="*/ 9 w 9"/>
                <a:gd name="T1" fmla="*/ 340 h 340"/>
                <a:gd name="T2" fmla="*/ 0 w 9"/>
                <a:gd name="T3" fmla="*/ 340 h 340"/>
                <a:gd name="T4" fmla="*/ 0 w 9"/>
                <a:gd name="T5" fmla="*/ 323 h 340"/>
                <a:gd name="T6" fmla="*/ 9 w 9"/>
                <a:gd name="T7" fmla="*/ 323 h 340"/>
                <a:gd name="T8" fmla="*/ 9 w 9"/>
                <a:gd name="T9" fmla="*/ 340 h 340"/>
                <a:gd name="T10" fmla="*/ 9 w 9"/>
                <a:gd name="T11" fmla="*/ 297 h 340"/>
                <a:gd name="T12" fmla="*/ 0 w 9"/>
                <a:gd name="T13" fmla="*/ 297 h 340"/>
                <a:gd name="T14" fmla="*/ 0 w 9"/>
                <a:gd name="T15" fmla="*/ 269 h 340"/>
                <a:gd name="T16" fmla="*/ 9 w 9"/>
                <a:gd name="T17" fmla="*/ 269 h 340"/>
                <a:gd name="T18" fmla="*/ 9 w 9"/>
                <a:gd name="T19" fmla="*/ 297 h 340"/>
                <a:gd name="T20" fmla="*/ 9 w 9"/>
                <a:gd name="T21" fmla="*/ 229 h 340"/>
                <a:gd name="T22" fmla="*/ 0 w 9"/>
                <a:gd name="T23" fmla="*/ 229 h 340"/>
                <a:gd name="T24" fmla="*/ 0 w 9"/>
                <a:gd name="T25" fmla="*/ 196 h 340"/>
                <a:gd name="T26" fmla="*/ 9 w 9"/>
                <a:gd name="T27" fmla="*/ 196 h 340"/>
                <a:gd name="T28" fmla="*/ 9 w 9"/>
                <a:gd name="T29" fmla="*/ 229 h 340"/>
                <a:gd name="T30" fmla="*/ 9 w 9"/>
                <a:gd name="T31" fmla="*/ 156 h 340"/>
                <a:gd name="T32" fmla="*/ 0 w 9"/>
                <a:gd name="T33" fmla="*/ 156 h 340"/>
                <a:gd name="T34" fmla="*/ 0 w 9"/>
                <a:gd name="T35" fmla="*/ 127 h 340"/>
                <a:gd name="T36" fmla="*/ 9 w 9"/>
                <a:gd name="T37" fmla="*/ 127 h 340"/>
                <a:gd name="T38" fmla="*/ 9 w 9"/>
                <a:gd name="T39" fmla="*/ 156 h 340"/>
                <a:gd name="T40" fmla="*/ 9 w 9"/>
                <a:gd name="T41" fmla="*/ 104 h 340"/>
                <a:gd name="T42" fmla="*/ 0 w 9"/>
                <a:gd name="T43" fmla="*/ 104 h 340"/>
                <a:gd name="T44" fmla="*/ 0 w 9"/>
                <a:gd name="T45" fmla="*/ 73 h 340"/>
                <a:gd name="T46" fmla="*/ 9 w 9"/>
                <a:gd name="T47" fmla="*/ 73 h 340"/>
                <a:gd name="T48" fmla="*/ 9 w 9"/>
                <a:gd name="T49" fmla="*/ 104 h 340"/>
                <a:gd name="T50" fmla="*/ 9 w 9"/>
                <a:gd name="T51" fmla="*/ 35 h 340"/>
                <a:gd name="T52" fmla="*/ 0 w 9"/>
                <a:gd name="T53" fmla="*/ 35 h 340"/>
                <a:gd name="T54" fmla="*/ 0 w 9"/>
                <a:gd name="T55" fmla="*/ 0 h 340"/>
                <a:gd name="T56" fmla="*/ 9 w 9"/>
                <a:gd name="T57" fmla="*/ 0 h 340"/>
                <a:gd name="T58" fmla="*/ 9 w 9"/>
                <a:gd name="T59" fmla="*/ 3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340">
                  <a:moveTo>
                    <a:pt x="9" y="340"/>
                  </a:moveTo>
                  <a:lnTo>
                    <a:pt x="0" y="340"/>
                  </a:lnTo>
                  <a:lnTo>
                    <a:pt x="0" y="323"/>
                  </a:lnTo>
                  <a:lnTo>
                    <a:pt x="9" y="323"/>
                  </a:lnTo>
                  <a:lnTo>
                    <a:pt x="9" y="340"/>
                  </a:lnTo>
                  <a:close/>
                  <a:moveTo>
                    <a:pt x="9" y="297"/>
                  </a:moveTo>
                  <a:lnTo>
                    <a:pt x="0" y="297"/>
                  </a:lnTo>
                  <a:lnTo>
                    <a:pt x="0" y="269"/>
                  </a:lnTo>
                  <a:lnTo>
                    <a:pt x="9" y="269"/>
                  </a:lnTo>
                  <a:lnTo>
                    <a:pt x="9" y="297"/>
                  </a:lnTo>
                  <a:close/>
                  <a:moveTo>
                    <a:pt x="9" y="229"/>
                  </a:moveTo>
                  <a:lnTo>
                    <a:pt x="0" y="229"/>
                  </a:lnTo>
                  <a:lnTo>
                    <a:pt x="0" y="196"/>
                  </a:lnTo>
                  <a:lnTo>
                    <a:pt x="9" y="196"/>
                  </a:lnTo>
                  <a:lnTo>
                    <a:pt x="9" y="229"/>
                  </a:lnTo>
                  <a:close/>
                  <a:moveTo>
                    <a:pt x="9" y="156"/>
                  </a:moveTo>
                  <a:lnTo>
                    <a:pt x="0" y="156"/>
                  </a:lnTo>
                  <a:lnTo>
                    <a:pt x="0" y="127"/>
                  </a:lnTo>
                  <a:lnTo>
                    <a:pt x="9" y="127"/>
                  </a:lnTo>
                  <a:lnTo>
                    <a:pt x="9" y="156"/>
                  </a:lnTo>
                  <a:close/>
                  <a:moveTo>
                    <a:pt x="9" y="104"/>
                  </a:moveTo>
                  <a:lnTo>
                    <a:pt x="0" y="104"/>
                  </a:lnTo>
                  <a:lnTo>
                    <a:pt x="0" y="73"/>
                  </a:lnTo>
                  <a:lnTo>
                    <a:pt x="9" y="73"/>
                  </a:lnTo>
                  <a:lnTo>
                    <a:pt x="9" y="104"/>
                  </a:lnTo>
                  <a:close/>
                  <a:moveTo>
                    <a:pt x="9" y="35"/>
                  </a:moveTo>
                  <a:lnTo>
                    <a:pt x="0" y="35"/>
                  </a:lnTo>
                  <a:lnTo>
                    <a:pt x="0" y="0"/>
                  </a:lnTo>
                  <a:lnTo>
                    <a:pt x="9" y="0"/>
                  </a:lnTo>
                  <a:lnTo>
                    <a:pt x="9"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5"/>
            <p:cNvSpPr>
              <a:spLocks noChangeArrowheads="1"/>
            </p:cNvSpPr>
            <p:nvPr/>
          </p:nvSpPr>
          <p:spPr bwMode="auto">
            <a:xfrm>
              <a:off x="6078538" y="2727325"/>
              <a:ext cx="30162" cy="379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6"/>
            <p:cNvSpPr>
              <a:spLocks noEditPoints="1"/>
            </p:cNvSpPr>
            <p:nvPr/>
          </p:nvSpPr>
          <p:spPr bwMode="auto">
            <a:xfrm>
              <a:off x="5853113" y="3571875"/>
              <a:ext cx="180975" cy="401638"/>
            </a:xfrm>
            <a:custGeom>
              <a:avLst/>
              <a:gdLst>
                <a:gd name="T0" fmla="*/ 10 w 114"/>
                <a:gd name="T1" fmla="*/ 253 h 253"/>
                <a:gd name="T2" fmla="*/ 0 w 114"/>
                <a:gd name="T3" fmla="*/ 250 h 253"/>
                <a:gd name="T4" fmla="*/ 3 w 114"/>
                <a:gd name="T5" fmla="*/ 246 h 253"/>
                <a:gd name="T6" fmla="*/ 12 w 114"/>
                <a:gd name="T7" fmla="*/ 248 h 253"/>
                <a:gd name="T8" fmla="*/ 10 w 114"/>
                <a:gd name="T9" fmla="*/ 253 h 253"/>
                <a:gd name="T10" fmla="*/ 31 w 114"/>
                <a:gd name="T11" fmla="*/ 205 h 253"/>
                <a:gd name="T12" fmla="*/ 22 w 114"/>
                <a:gd name="T13" fmla="*/ 201 h 253"/>
                <a:gd name="T14" fmla="*/ 45 w 114"/>
                <a:gd name="T15" fmla="*/ 146 h 253"/>
                <a:gd name="T16" fmla="*/ 52 w 114"/>
                <a:gd name="T17" fmla="*/ 149 h 253"/>
                <a:gd name="T18" fmla="*/ 31 w 114"/>
                <a:gd name="T19" fmla="*/ 205 h 253"/>
                <a:gd name="T20" fmla="*/ 66 w 114"/>
                <a:gd name="T21" fmla="*/ 118 h 253"/>
                <a:gd name="T22" fmla="*/ 57 w 114"/>
                <a:gd name="T23" fmla="*/ 116 h 253"/>
                <a:gd name="T24" fmla="*/ 64 w 114"/>
                <a:gd name="T25" fmla="*/ 102 h 253"/>
                <a:gd name="T26" fmla="*/ 73 w 114"/>
                <a:gd name="T27" fmla="*/ 104 h 253"/>
                <a:gd name="T28" fmla="*/ 66 w 114"/>
                <a:gd name="T29" fmla="*/ 118 h 253"/>
                <a:gd name="T30" fmla="*/ 90 w 114"/>
                <a:gd name="T31" fmla="*/ 59 h 253"/>
                <a:gd name="T32" fmla="*/ 83 w 114"/>
                <a:gd name="T33" fmla="*/ 57 h 253"/>
                <a:gd name="T34" fmla="*/ 104 w 114"/>
                <a:gd name="T35" fmla="*/ 0 h 253"/>
                <a:gd name="T36" fmla="*/ 114 w 114"/>
                <a:gd name="T37" fmla="*/ 5 h 253"/>
                <a:gd name="T38" fmla="*/ 90 w 114"/>
                <a:gd name="T39" fmla="*/ 5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253">
                  <a:moveTo>
                    <a:pt x="10" y="253"/>
                  </a:moveTo>
                  <a:lnTo>
                    <a:pt x="0" y="250"/>
                  </a:lnTo>
                  <a:lnTo>
                    <a:pt x="3" y="246"/>
                  </a:lnTo>
                  <a:lnTo>
                    <a:pt x="12" y="248"/>
                  </a:lnTo>
                  <a:lnTo>
                    <a:pt x="10" y="253"/>
                  </a:lnTo>
                  <a:close/>
                  <a:moveTo>
                    <a:pt x="31" y="205"/>
                  </a:moveTo>
                  <a:lnTo>
                    <a:pt x="22" y="201"/>
                  </a:lnTo>
                  <a:lnTo>
                    <a:pt x="45" y="146"/>
                  </a:lnTo>
                  <a:lnTo>
                    <a:pt x="52" y="149"/>
                  </a:lnTo>
                  <a:lnTo>
                    <a:pt x="31" y="205"/>
                  </a:lnTo>
                  <a:close/>
                  <a:moveTo>
                    <a:pt x="66" y="118"/>
                  </a:moveTo>
                  <a:lnTo>
                    <a:pt x="57" y="116"/>
                  </a:lnTo>
                  <a:lnTo>
                    <a:pt x="64" y="102"/>
                  </a:lnTo>
                  <a:lnTo>
                    <a:pt x="73" y="104"/>
                  </a:lnTo>
                  <a:lnTo>
                    <a:pt x="66" y="118"/>
                  </a:lnTo>
                  <a:close/>
                  <a:moveTo>
                    <a:pt x="90" y="59"/>
                  </a:moveTo>
                  <a:lnTo>
                    <a:pt x="83" y="57"/>
                  </a:lnTo>
                  <a:lnTo>
                    <a:pt x="104" y="0"/>
                  </a:lnTo>
                  <a:lnTo>
                    <a:pt x="114" y="5"/>
                  </a:lnTo>
                  <a:lnTo>
                    <a:pt x="9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p:cNvSpPr>
              <a:spLocks noEditPoints="1"/>
            </p:cNvSpPr>
            <p:nvPr/>
          </p:nvSpPr>
          <p:spPr bwMode="auto">
            <a:xfrm>
              <a:off x="6164263" y="3541713"/>
              <a:ext cx="142875" cy="292100"/>
            </a:xfrm>
            <a:custGeom>
              <a:avLst/>
              <a:gdLst>
                <a:gd name="T0" fmla="*/ 83 w 90"/>
                <a:gd name="T1" fmla="*/ 184 h 184"/>
                <a:gd name="T2" fmla="*/ 81 w 90"/>
                <a:gd name="T3" fmla="*/ 184 h 184"/>
                <a:gd name="T4" fmla="*/ 90 w 90"/>
                <a:gd name="T5" fmla="*/ 180 h 184"/>
                <a:gd name="T6" fmla="*/ 90 w 90"/>
                <a:gd name="T7" fmla="*/ 180 h 184"/>
                <a:gd name="T8" fmla="*/ 83 w 90"/>
                <a:gd name="T9" fmla="*/ 184 h 184"/>
                <a:gd name="T10" fmla="*/ 64 w 90"/>
                <a:gd name="T11" fmla="*/ 147 h 184"/>
                <a:gd name="T12" fmla="*/ 52 w 90"/>
                <a:gd name="T13" fmla="*/ 121 h 184"/>
                <a:gd name="T14" fmla="*/ 62 w 90"/>
                <a:gd name="T15" fmla="*/ 116 h 184"/>
                <a:gd name="T16" fmla="*/ 73 w 90"/>
                <a:gd name="T17" fmla="*/ 144 h 184"/>
                <a:gd name="T18" fmla="*/ 64 w 90"/>
                <a:gd name="T19" fmla="*/ 147 h 184"/>
                <a:gd name="T20" fmla="*/ 43 w 90"/>
                <a:gd name="T21" fmla="*/ 99 h 184"/>
                <a:gd name="T22" fmla="*/ 31 w 90"/>
                <a:gd name="T23" fmla="*/ 71 h 184"/>
                <a:gd name="T24" fmla="*/ 40 w 90"/>
                <a:gd name="T25" fmla="*/ 69 h 184"/>
                <a:gd name="T26" fmla="*/ 52 w 90"/>
                <a:gd name="T27" fmla="*/ 95 h 184"/>
                <a:gd name="T28" fmla="*/ 43 w 90"/>
                <a:gd name="T29" fmla="*/ 99 h 184"/>
                <a:gd name="T30" fmla="*/ 14 w 90"/>
                <a:gd name="T31" fmla="*/ 36 h 184"/>
                <a:gd name="T32" fmla="*/ 0 w 90"/>
                <a:gd name="T33" fmla="*/ 5 h 184"/>
                <a:gd name="T34" fmla="*/ 10 w 90"/>
                <a:gd name="T35" fmla="*/ 0 h 184"/>
                <a:gd name="T36" fmla="*/ 24 w 90"/>
                <a:gd name="T37" fmla="*/ 33 h 184"/>
                <a:gd name="T38" fmla="*/ 14 w 90"/>
                <a:gd name="T3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84">
                  <a:moveTo>
                    <a:pt x="83" y="184"/>
                  </a:moveTo>
                  <a:lnTo>
                    <a:pt x="81" y="184"/>
                  </a:lnTo>
                  <a:lnTo>
                    <a:pt x="90" y="180"/>
                  </a:lnTo>
                  <a:lnTo>
                    <a:pt x="90" y="180"/>
                  </a:lnTo>
                  <a:lnTo>
                    <a:pt x="83" y="184"/>
                  </a:lnTo>
                  <a:close/>
                  <a:moveTo>
                    <a:pt x="64" y="147"/>
                  </a:moveTo>
                  <a:lnTo>
                    <a:pt x="52" y="121"/>
                  </a:lnTo>
                  <a:lnTo>
                    <a:pt x="62" y="116"/>
                  </a:lnTo>
                  <a:lnTo>
                    <a:pt x="73" y="144"/>
                  </a:lnTo>
                  <a:lnTo>
                    <a:pt x="64" y="147"/>
                  </a:lnTo>
                  <a:close/>
                  <a:moveTo>
                    <a:pt x="43" y="99"/>
                  </a:moveTo>
                  <a:lnTo>
                    <a:pt x="31" y="71"/>
                  </a:lnTo>
                  <a:lnTo>
                    <a:pt x="40" y="69"/>
                  </a:lnTo>
                  <a:lnTo>
                    <a:pt x="52" y="95"/>
                  </a:lnTo>
                  <a:lnTo>
                    <a:pt x="43" y="99"/>
                  </a:lnTo>
                  <a:close/>
                  <a:moveTo>
                    <a:pt x="14" y="36"/>
                  </a:moveTo>
                  <a:lnTo>
                    <a:pt x="0" y="5"/>
                  </a:lnTo>
                  <a:lnTo>
                    <a:pt x="10" y="0"/>
                  </a:lnTo>
                  <a:lnTo>
                    <a:pt x="24" y="33"/>
                  </a:lnTo>
                  <a:lnTo>
                    <a:pt x="1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16"/>
          <p:cNvSpPr>
            <a:spLocks noEditPoints="1"/>
          </p:cNvSpPr>
          <p:nvPr/>
        </p:nvSpPr>
        <p:spPr bwMode="auto">
          <a:xfrm>
            <a:off x="5905648" y="2253860"/>
            <a:ext cx="309334" cy="371595"/>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sp>
        <p:nvSpPr>
          <p:cNvPr id="16" name="Freeform 16"/>
          <p:cNvSpPr>
            <a:spLocks noEditPoints="1"/>
          </p:cNvSpPr>
          <p:nvPr/>
        </p:nvSpPr>
        <p:spPr bwMode="auto">
          <a:xfrm rot="584553">
            <a:off x="6921656" y="2121309"/>
            <a:ext cx="329045" cy="395273"/>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grpSp>
        <p:nvGrpSpPr>
          <p:cNvPr id="17" name="组合 16"/>
          <p:cNvGrpSpPr/>
          <p:nvPr/>
        </p:nvGrpSpPr>
        <p:grpSpPr>
          <a:xfrm>
            <a:off x="3344387" y="2786867"/>
            <a:ext cx="932180" cy="1054101"/>
            <a:chOff x="2387669" y="1429930"/>
            <a:chExt cx="699226" cy="790576"/>
          </a:xfrm>
        </p:grpSpPr>
        <p:grpSp>
          <p:nvGrpSpPr>
            <p:cNvPr id="18" name="组合 17"/>
            <p:cNvGrpSpPr/>
            <p:nvPr/>
          </p:nvGrpSpPr>
          <p:grpSpPr>
            <a:xfrm>
              <a:off x="2411760" y="1490614"/>
              <a:ext cx="648072" cy="648072"/>
              <a:chOff x="1907704" y="1131590"/>
              <a:chExt cx="1008112" cy="1008112"/>
            </a:xfrm>
          </p:grpSpPr>
          <p:sp>
            <p:nvSpPr>
              <p:cNvPr id="20" name="矩形 1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1" name="直接连接符 20"/>
              <p:cNvCxnSpPr>
                <a:stCxn id="20" idx="1"/>
                <a:endCxn id="2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2387669" y="1429930"/>
              <a:ext cx="699226"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数</a:t>
              </a:r>
              <a:endParaRPr lang="zh-CN" altLang="en-US" sz="5900" dirty="0">
                <a:solidFill>
                  <a:schemeClr val="bg1">
                    <a:alpha val="79000"/>
                  </a:schemeClr>
                </a:solidFill>
                <a:latin typeface="+mj-ea"/>
                <a:ea typeface="+mj-ea"/>
              </a:endParaRPr>
            </a:p>
          </p:txBody>
        </p:sp>
      </p:grpSp>
      <p:grpSp>
        <p:nvGrpSpPr>
          <p:cNvPr id="23" name="组合 22"/>
          <p:cNvGrpSpPr/>
          <p:nvPr/>
        </p:nvGrpSpPr>
        <p:grpSpPr>
          <a:xfrm>
            <a:off x="4335076" y="2786867"/>
            <a:ext cx="932181" cy="1054101"/>
            <a:chOff x="3136593" y="1429930"/>
            <a:chExt cx="699227" cy="790576"/>
          </a:xfrm>
        </p:grpSpPr>
        <p:grpSp>
          <p:nvGrpSpPr>
            <p:cNvPr id="24" name="组合 23"/>
            <p:cNvGrpSpPr/>
            <p:nvPr/>
          </p:nvGrpSpPr>
          <p:grpSpPr>
            <a:xfrm>
              <a:off x="3160683" y="1490614"/>
              <a:ext cx="648072" cy="648072"/>
              <a:chOff x="1907704" y="1131590"/>
              <a:chExt cx="1008112" cy="1008112"/>
            </a:xfrm>
          </p:grpSpPr>
          <p:sp>
            <p:nvSpPr>
              <p:cNvPr id="26" name="矩形 2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7" name="直接连接符 26"/>
              <p:cNvCxnSpPr>
                <a:stCxn id="26" idx="1"/>
                <a:endCxn id="2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3136593" y="1429930"/>
              <a:ext cx="699227"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据</a:t>
              </a:r>
              <a:endParaRPr lang="zh-CN" altLang="en-US" sz="5900" dirty="0">
                <a:solidFill>
                  <a:schemeClr val="bg1">
                    <a:alpha val="79000"/>
                  </a:schemeClr>
                </a:solidFill>
                <a:latin typeface="+mj-ea"/>
                <a:ea typeface="+mj-ea"/>
              </a:endParaRPr>
            </a:p>
          </p:txBody>
        </p:sp>
      </p:grpSp>
      <p:grpSp>
        <p:nvGrpSpPr>
          <p:cNvPr id="29" name="组合 28"/>
          <p:cNvGrpSpPr/>
          <p:nvPr/>
        </p:nvGrpSpPr>
        <p:grpSpPr>
          <a:xfrm>
            <a:off x="6316462" y="2786867"/>
            <a:ext cx="932180" cy="1054101"/>
            <a:chOff x="3915722" y="1429930"/>
            <a:chExt cx="699225" cy="790576"/>
          </a:xfrm>
        </p:grpSpPr>
        <p:grpSp>
          <p:nvGrpSpPr>
            <p:cNvPr id="30" name="组合 29"/>
            <p:cNvGrpSpPr/>
            <p:nvPr/>
          </p:nvGrpSpPr>
          <p:grpSpPr>
            <a:xfrm>
              <a:off x="3939813" y="1490614"/>
              <a:ext cx="648072" cy="648072"/>
              <a:chOff x="1907704" y="1131590"/>
              <a:chExt cx="1008112" cy="1008112"/>
            </a:xfrm>
          </p:grpSpPr>
          <p:sp>
            <p:nvSpPr>
              <p:cNvPr id="32" name="矩形 3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3" name="直接连接符 32"/>
              <p:cNvCxnSpPr>
                <a:stCxn id="32" idx="1"/>
                <a:endCxn id="3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3915722"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的</a:t>
              </a:r>
              <a:endParaRPr lang="zh-CN" altLang="en-US" sz="5900" dirty="0">
                <a:solidFill>
                  <a:schemeClr val="bg1">
                    <a:alpha val="79000"/>
                  </a:schemeClr>
                </a:solidFill>
                <a:latin typeface="+mj-ea"/>
                <a:ea typeface="+mj-ea"/>
              </a:endParaRPr>
            </a:p>
          </p:txBody>
        </p:sp>
      </p:grpSp>
      <p:grpSp>
        <p:nvGrpSpPr>
          <p:cNvPr id="35" name="组合 34"/>
          <p:cNvGrpSpPr/>
          <p:nvPr/>
        </p:nvGrpSpPr>
        <p:grpSpPr>
          <a:xfrm>
            <a:off x="7307158" y="2786867"/>
            <a:ext cx="932180" cy="1054101"/>
            <a:chOff x="4679734" y="1429930"/>
            <a:chExt cx="699225" cy="790576"/>
          </a:xfrm>
        </p:grpSpPr>
        <p:grpSp>
          <p:nvGrpSpPr>
            <p:cNvPr id="36" name="组合 35"/>
            <p:cNvGrpSpPr/>
            <p:nvPr/>
          </p:nvGrpSpPr>
          <p:grpSpPr>
            <a:xfrm>
              <a:off x="4703824" y="1490614"/>
              <a:ext cx="648072" cy="648072"/>
              <a:chOff x="1907704" y="1131590"/>
              <a:chExt cx="1008112" cy="1008112"/>
            </a:xfrm>
          </p:grpSpPr>
          <p:sp>
            <p:nvSpPr>
              <p:cNvPr id="38" name="矩形 3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9" name="直接连接符 38"/>
              <p:cNvCxnSpPr>
                <a:stCxn id="38" idx="1"/>
                <a:endCxn id="3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0"/>
                <a:endCxn id="3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4679734"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设</a:t>
              </a:r>
              <a:endParaRPr lang="zh-CN" altLang="en-US" sz="5900" dirty="0">
                <a:solidFill>
                  <a:schemeClr val="bg1">
                    <a:alpha val="79000"/>
                  </a:schemeClr>
                </a:solidFill>
                <a:latin typeface="+mj-ea"/>
                <a:ea typeface="+mj-ea"/>
              </a:endParaRPr>
            </a:p>
          </p:txBody>
        </p:sp>
      </p:grpSp>
      <p:grpSp>
        <p:nvGrpSpPr>
          <p:cNvPr id="41" name="组合 40"/>
          <p:cNvGrpSpPr/>
          <p:nvPr/>
        </p:nvGrpSpPr>
        <p:grpSpPr>
          <a:xfrm>
            <a:off x="8297843" y="2786867"/>
            <a:ext cx="932180" cy="1054101"/>
            <a:chOff x="5414731" y="1429930"/>
            <a:chExt cx="699225" cy="790576"/>
          </a:xfrm>
        </p:grpSpPr>
        <p:grpSp>
          <p:nvGrpSpPr>
            <p:cNvPr id="42" name="组合 41"/>
            <p:cNvGrpSpPr/>
            <p:nvPr/>
          </p:nvGrpSpPr>
          <p:grpSpPr>
            <a:xfrm>
              <a:off x="5438823" y="1490614"/>
              <a:ext cx="648072" cy="648072"/>
              <a:chOff x="1907704" y="1131590"/>
              <a:chExt cx="1008112" cy="1008112"/>
            </a:xfrm>
          </p:grpSpPr>
          <p:sp>
            <p:nvSpPr>
              <p:cNvPr id="44" name="矩形 4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45" name="直接连接符 44"/>
              <p:cNvCxnSpPr>
                <a:stCxn id="44" idx="1"/>
                <a:endCxn id="4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0"/>
                <a:endCxn id="4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43" name="矩形 42"/>
            <p:cNvSpPr/>
            <p:nvPr/>
          </p:nvSpPr>
          <p:spPr>
            <a:xfrm>
              <a:off x="5414731"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计</a:t>
              </a:r>
              <a:endParaRPr lang="zh-CN" altLang="en-US" sz="5900" dirty="0">
                <a:solidFill>
                  <a:schemeClr val="bg1">
                    <a:alpha val="79000"/>
                  </a:schemeClr>
                </a:solidFill>
                <a:latin typeface="+mj-ea"/>
                <a:ea typeface="+mj-ea"/>
              </a:endParaRPr>
            </a:p>
          </p:txBody>
        </p:sp>
      </p:grpSp>
      <p:sp>
        <p:nvSpPr>
          <p:cNvPr id="47" name="TextBox 46"/>
          <p:cNvSpPr txBox="1"/>
          <p:nvPr/>
        </p:nvSpPr>
        <p:spPr>
          <a:xfrm>
            <a:off x="5434037" y="4234382"/>
            <a:ext cx="1530985" cy="414020"/>
          </a:xfrm>
          <a:prstGeom prst="rect">
            <a:avLst/>
          </a:prstGeom>
          <a:noFill/>
        </p:spPr>
        <p:txBody>
          <a:bodyPr wrap="none" lIns="121908" tIns="60954" rIns="121908" bIns="60954" rtlCol="0">
            <a:spAutoFit/>
          </a:bodyPr>
          <a:lstStyle/>
          <a:p>
            <a:pPr algn="ctr"/>
            <a:r>
              <a:rPr lang="zh-CN" altLang="en-US" dirty="0" smtClean="0">
                <a:solidFill>
                  <a:schemeClr val="bg1">
                    <a:alpha val="70000"/>
                  </a:schemeClr>
                </a:solidFill>
                <a:latin typeface="+mj-ea"/>
                <a:ea typeface="+mj-ea"/>
              </a:rPr>
              <a:t>数据库</a:t>
            </a:r>
            <a:r>
              <a:rPr lang="en-US" altLang="zh-CN" dirty="0" smtClean="0">
                <a:solidFill>
                  <a:schemeClr val="bg1">
                    <a:alpha val="70000"/>
                  </a:schemeClr>
                </a:solidFill>
                <a:latin typeface="+mj-ea"/>
                <a:ea typeface="+mj-ea"/>
              </a:rPr>
              <a:t>E-R</a:t>
            </a:r>
            <a:r>
              <a:rPr lang="zh-CN" altLang="en-US" dirty="0" smtClean="0">
                <a:solidFill>
                  <a:schemeClr val="bg1">
                    <a:alpha val="70000"/>
                  </a:schemeClr>
                </a:solidFill>
                <a:latin typeface="+mj-ea"/>
                <a:ea typeface="+mj-ea"/>
              </a:rPr>
              <a:t>图</a:t>
            </a:r>
            <a:endParaRPr lang="zh-CN" altLang="en-US" dirty="0">
              <a:solidFill>
                <a:schemeClr val="bg1">
                  <a:alpha val="70000"/>
                </a:schemeClr>
              </a:solidFill>
              <a:latin typeface="+mj-ea"/>
              <a:ea typeface="+mj-ea"/>
            </a:endParaRPr>
          </a:p>
        </p:txBody>
      </p:sp>
      <p:pic>
        <p:nvPicPr>
          <p:cNvPr id="48" name="Picture 3" descr="C:\Users\ABC\Desktop\GR-010 (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3137" y="3623219"/>
            <a:ext cx="1252904" cy="67733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272" y="3820144"/>
            <a:ext cx="7391859"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组合 49"/>
          <p:cNvGrpSpPr/>
          <p:nvPr/>
        </p:nvGrpSpPr>
        <p:grpSpPr>
          <a:xfrm>
            <a:off x="5325771" y="2786867"/>
            <a:ext cx="932180" cy="1054101"/>
            <a:chOff x="3136592" y="1429930"/>
            <a:chExt cx="699225" cy="790576"/>
          </a:xfrm>
        </p:grpSpPr>
        <p:grpSp>
          <p:nvGrpSpPr>
            <p:cNvPr id="51" name="组合 50"/>
            <p:cNvGrpSpPr/>
            <p:nvPr/>
          </p:nvGrpSpPr>
          <p:grpSpPr>
            <a:xfrm>
              <a:off x="3160683" y="1490614"/>
              <a:ext cx="648072" cy="648072"/>
              <a:chOff x="1907704" y="1131590"/>
              <a:chExt cx="1008112" cy="1008112"/>
            </a:xfrm>
          </p:grpSpPr>
          <p:sp>
            <p:nvSpPr>
              <p:cNvPr id="53" name="矩形 52"/>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54" name="直接连接符 53"/>
              <p:cNvCxnSpPr>
                <a:stCxn id="53" idx="1"/>
                <a:endCxn id="53"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3" idx="0"/>
                <a:endCxn id="53"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3136592"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库</a:t>
              </a:r>
              <a:endParaRPr lang="zh-CN" altLang="en-US" sz="5900" dirty="0">
                <a:solidFill>
                  <a:schemeClr val="bg1">
                    <a:alpha val="79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2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40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6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8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100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22" presetClass="entr" presetSubtype="8" fill="hold" nodeType="withEffect">
                                  <p:stCondLst>
                                    <p:cond delay="160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1000"/>
                                        <p:tgtEl>
                                          <p:spTgt spid="49"/>
                                        </p:tgtEl>
                                      </p:cBhvr>
                                    </p:animEffect>
                                  </p:childTnLst>
                                </p:cTn>
                              </p:par>
                              <p:par>
                                <p:cTn id="31" presetID="1" presetClass="entr" presetSubtype="0" fill="hold" nodeType="withEffect">
                                  <p:stCondLst>
                                    <p:cond delay="1600"/>
                                  </p:stCondLst>
                                  <p:childTnLst>
                                    <p:set>
                                      <p:cBhvr>
                                        <p:cTn id="32" dur="1" fill="hold">
                                          <p:stCondLst>
                                            <p:cond delay="0"/>
                                          </p:stCondLst>
                                        </p:cTn>
                                        <p:tgtEl>
                                          <p:spTgt spid="48"/>
                                        </p:tgtEl>
                                        <p:attrNameLst>
                                          <p:attrName>style.visibility</p:attrName>
                                        </p:attrNameLst>
                                      </p:cBhvr>
                                      <p:to>
                                        <p:strVal val="visible"/>
                                      </p:to>
                                    </p:set>
                                  </p:childTnLst>
                                </p:cTn>
                              </p:par>
                              <p:par>
                                <p:cTn id="33" presetID="63" presetClass="path" presetSubtype="0" accel="50000" decel="50000" fill="hold" nodeType="withEffect">
                                  <p:stCondLst>
                                    <p:cond delay="1600"/>
                                  </p:stCondLst>
                                  <p:childTnLst>
                                    <p:animMotion origin="layout" path="M -0.58697 -0.00432 L 2.22222E-6 4.19753E-6 " pathEditMode="relative" rAng="0" ptsTypes="AA">
                                      <p:cBhvr>
                                        <p:cTn id="34" dur="1000" fill="hold"/>
                                        <p:tgtEl>
                                          <p:spTgt spid="48"/>
                                        </p:tgtEl>
                                        <p:attrNameLst>
                                          <p:attrName>ppt_x</p:attrName>
                                          <p:attrName>ppt_y</p:attrName>
                                        </p:attrNameLst>
                                      </p:cBhvr>
                                      <p:rCtr x="29132" y="0"/>
                                    </p:animMotion>
                                  </p:childTnLst>
                                </p:cTn>
                              </p:par>
                              <p:par>
                                <p:cTn id="35" presetID="42" presetClass="entr" presetSubtype="0" fill="hold" grpId="0" nodeType="withEffect">
                                  <p:stCondLst>
                                    <p:cond delay="2600"/>
                                  </p:stCondLst>
                                  <p:iterate type="lt">
                                    <p:tmPct val="10000"/>
                                  </p:iterate>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anim calcmode="lin" valueType="num">
                                      <p:cBhvr>
                                        <p:cTn id="38" dur="500" fill="hold"/>
                                        <p:tgtEl>
                                          <p:spTgt spid="47"/>
                                        </p:tgtEl>
                                        <p:attrNameLst>
                                          <p:attrName>ppt_x</p:attrName>
                                        </p:attrNameLst>
                                      </p:cBhvr>
                                      <p:tavLst>
                                        <p:tav tm="0">
                                          <p:val>
                                            <p:strVal val="#ppt_x"/>
                                          </p:val>
                                        </p:tav>
                                        <p:tav tm="100000">
                                          <p:val>
                                            <p:strVal val="#ppt_x"/>
                                          </p:val>
                                        </p:tav>
                                      </p:tavLst>
                                    </p:anim>
                                    <p:anim calcmode="lin" valueType="num">
                                      <p:cBhvr>
                                        <p:cTn id="39" dur="500" fill="hold"/>
                                        <p:tgtEl>
                                          <p:spTgt spid="47"/>
                                        </p:tgtEl>
                                        <p:attrNameLst>
                                          <p:attrName>ppt_y</p:attrName>
                                        </p:attrNameLst>
                                      </p:cBhvr>
                                      <p:tavLst>
                                        <p:tav tm="0">
                                          <p:val>
                                            <p:strVal val="#ppt_y+.1"/>
                                          </p:val>
                                        </p:tav>
                                        <p:tav tm="100000">
                                          <p:val>
                                            <p:strVal val="#ppt_y"/>
                                          </p:val>
                                        </p:tav>
                                      </p:tavLst>
                                    </p:anim>
                                  </p:childTnLst>
                                </p:cTn>
                              </p:par>
                              <p:par>
                                <p:cTn id="40" presetID="2" presetClass="entr" presetSubtype="2" fill="hold" grpId="0" nodeType="withEffect">
                                  <p:stCondLst>
                                    <p:cond delay="380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1+#ppt_w/2"/>
                                          </p:val>
                                        </p:tav>
                                        <p:tav tm="100000">
                                          <p:val>
                                            <p:strVal val="#ppt_x"/>
                                          </p:val>
                                        </p:tav>
                                      </p:tavLst>
                                    </p:anim>
                                    <p:anim calcmode="lin" valueType="num">
                                      <p:cBhvr additive="base">
                                        <p:cTn id="43" dur="5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420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1+#ppt_w/2"/>
                                          </p:val>
                                        </p:tav>
                                        <p:tav tm="100000">
                                          <p:val>
                                            <p:strVal val="#ppt_x"/>
                                          </p:val>
                                        </p:tav>
                                      </p:tavLst>
                                    </p:anim>
                                    <p:anim calcmode="lin" valueType="num">
                                      <p:cBhvr additive="base">
                                        <p:cTn id="4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p:cNvGraphicFramePr/>
          <p:nvPr/>
        </p:nvGraphicFramePr>
        <p:xfrm>
          <a:off x="1129030" y="314325"/>
          <a:ext cx="1743710" cy="2687955"/>
        </p:xfrm>
        <a:graphic>
          <a:graphicData uri="http://schemas.openxmlformats.org/drawingml/2006/table">
            <a:tbl>
              <a:tblPr firstRow="1" bandRow="1">
                <a:tableStyleId>{5C22544A-7EE6-4342-B048-85BDC9FD1C3A}</a:tableStyleId>
              </a:tblPr>
              <a:tblGrid>
                <a:gridCol w="623570"/>
                <a:gridCol w="1120140"/>
              </a:tblGrid>
              <a:tr h="400050">
                <a:tc gridSpan="2">
                  <a:txBody>
                    <a:bodyPr/>
                    <a:p>
                      <a:pPr algn="ctr">
                        <a:buNone/>
                      </a:pPr>
                      <a:r>
                        <a:rPr lang="zh-CN" altLang="en-US"/>
                        <a:t>用户表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217420">
                <a:tc>
                  <a:txBody>
                    <a:bodyPr/>
                    <a:p>
                      <a:pPr>
                        <a:buNone/>
                      </a:pPr>
                      <a:r>
                        <a:rPr lang="zh-CN" altLang="en-US" sz="1200"/>
                        <a:t>ＦＩ</a:t>
                      </a:r>
                      <a:endParaRPr lang="zh-CN" altLang="en-US" sz="1200"/>
                    </a:p>
                    <a:p>
                      <a:pPr>
                        <a:buNone/>
                      </a:pPr>
                      <a:r>
                        <a:rPr lang="zh-CN" altLang="en-US" sz="1200"/>
                        <a:t>ＳＥ</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用户名</a:t>
                      </a:r>
                      <a:endParaRPr lang="zh-CN" altLang="en-US" sz="1200"/>
                    </a:p>
                    <a:p>
                      <a:pPr>
                        <a:buNone/>
                      </a:pPr>
                      <a:r>
                        <a:rPr lang="zh-CN" altLang="en-US" sz="1200"/>
                        <a:t>登陆密码</a:t>
                      </a:r>
                      <a:endParaRPr lang="zh-CN" altLang="en-US" sz="1200"/>
                    </a:p>
                    <a:p>
                      <a:pPr>
                        <a:buNone/>
                      </a:pPr>
                      <a:r>
                        <a:rPr lang="zh-CN" altLang="en-US" sz="1200"/>
                        <a:t>姓名</a:t>
                      </a:r>
                      <a:endParaRPr lang="zh-CN" altLang="en-US" sz="1200"/>
                    </a:p>
                    <a:p>
                      <a:pPr>
                        <a:buNone/>
                      </a:pPr>
                      <a:r>
                        <a:rPr lang="zh-CN" altLang="en-US" sz="1200"/>
                        <a:t>性别</a:t>
                      </a:r>
                      <a:endParaRPr lang="zh-CN" altLang="en-US" sz="1200"/>
                    </a:p>
                    <a:p>
                      <a:pPr>
                        <a:buNone/>
                      </a:pPr>
                      <a:r>
                        <a:rPr lang="zh-CN" altLang="en-US" sz="1200"/>
                        <a:t>年龄</a:t>
                      </a:r>
                      <a:endParaRPr lang="zh-CN" altLang="en-US" sz="1200"/>
                    </a:p>
                    <a:p>
                      <a:pPr>
                        <a:buNone/>
                      </a:pPr>
                      <a:r>
                        <a:rPr lang="zh-CN" altLang="en-US" sz="1200"/>
                        <a:t>联系电话</a:t>
                      </a:r>
                      <a:endParaRPr lang="zh-CN" altLang="en-US" sz="1200"/>
                    </a:p>
                    <a:p>
                      <a:pPr>
                        <a:buNone/>
                      </a:pPr>
                      <a:r>
                        <a:rPr lang="zh-CN" altLang="en-US" sz="1200"/>
                        <a:t>地址</a:t>
                      </a:r>
                      <a:endParaRPr lang="zh-CN" altLang="en-US" sz="1200"/>
                    </a:p>
                    <a:p>
                      <a:pPr>
                        <a:buNone/>
                      </a:pPr>
                      <a:r>
                        <a:rPr lang="zh-CN" altLang="en-US" sz="1200"/>
                        <a:t>头像</a:t>
                      </a:r>
                      <a:endParaRPr lang="zh-CN" altLang="en-US" sz="1200"/>
                    </a:p>
                    <a:p>
                      <a:pPr>
                        <a:buNone/>
                      </a:pPr>
                      <a:r>
                        <a:rPr lang="en-US" altLang="zh-CN" sz="1200"/>
                        <a:t>QQ</a:t>
                      </a:r>
                      <a:endParaRPr lang="en-US" altLang="zh-CN" sz="1200"/>
                    </a:p>
                    <a:p>
                      <a:pPr>
                        <a:buNone/>
                      </a:pPr>
                      <a:r>
                        <a:rPr lang="zh-CN" altLang="en-US" sz="1200"/>
                        <a:t>说明注册时间</a:t>
                      </a:r>
                      <a:endParaRPr lang="zh-CN" altLang="en-US" sz="1200"/>
                    </a:p>
                    <a:p>
                      <a:pPr>
                        <a:buNone/>
                      </a:pPr>
                      <a:r>
                        <a:rPr lang="zh-CN" altLang="en-US" sz="1200"/>
                        <a:t>用户类别</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5" name="表格 24"/>
          <p:cNvGraphicFramePr/>
          <p:nvPr/>
        </p:nvGraphicFramePr>
        <p:xfrm>
          <a:off x="4234815" y="314325"/>
          <a:ext cx="1684655" cy="2510790"/>
        </p:xfrm>
        <a:graphic>
          <a:graphicData uri="http://schemas.openxmlformats.org/drawingml/2006/table">
            <a:tbl>
              <a:tblPr firstRow="1" bandRow="1">
                <a:tableStyleId>{5C22544A-7EE6-4342-B048-85BDC9FD1C3A}</a:tableStyleId>
              </a:tblPr>
              <a:tblGrid>
                <a:gridCol w="541655"/>
                <a:gridCol w="1143000"/>
              </a:tblGrid>
              <a:tr h="400050">
                <a:tc gridSpan="2">
                  <a:txBody>
                    <a:bodyPr/>
                    <a:p>
                      <a:pPr algn="ctr">
                        <a:buNone/>
                      </a:pPr>
                      <a:r>
                        <a:rPr lang="zh-CN" altLang="en-US"/>
                        <a:t>商品表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2110740">
                <a:tc>
                  <a:txBody>
                    <a:bodyPr/>
                    <a:p>
                      <a:pPr>
                        <a:buNone/>
                      </a:pPr>
                      <a:r>
                        <a:rPr lang="zh-CN" altLang="en-US" sz="1200"/>
                        <a:t>ＦＩ</a:t>
                      </a:r>
                      <a:endParaRPr lang="zh-CN" altLang="en-US" sz="1200"/>
                    </a:p>
                    <a:p>
                      <a:pPr>
                        <a:buNone/>
                      </a:pPr>
                      <a:r>
                        <a:rPr lang="en-US" altLang="zh-CN" sz="1200">
                          <a:latin typeface="微软雅黑" panose="020B0503020204020204" pitchFamily="34" charset="-122"/>
                          <a:ea typeface="微软雅黑" panose="020B0503020204020204" pitchFamily="34" charset="-122"/>
                        </a:rPr>
                        <a:t> B U</a:t>
                      </a:r>
                      <a:endParaRPr lang="en-US" altLang="zh-CN" sz="1200">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卖家</a:t>
                      </a:r>
                      <a:endParaRPr lang="zh-CN" altLang="en-US" sz="1200"/>
                    </a:p>
                    <a:p>
                      <a:pPr>
                        <a:buNone/>
                      </a:pPr>
                      <a:r>
                        <a:rPr lang="zh-CN" altLang="en-US" sz="1200"/>
                        <a:t>商品名称</a:t>
                      </a:r>
                      <a:endParaRPr lang="zh-CN" altLang="en-US" sz="1200"/>
                    </a:p>
                    <a:p>
                      <a:pPr>
                        <a:buNone/>
                      </a:pPr>
                      <a:r>
                        <a:rPr lang="zh-CN" altLang="en-US" sz="1200"/>
                        <a:t>价格</a:t>
                      </a:r>
                      <a:endParaRPr lang="zh-CN" altLang="en-US" sz="1200"/>
                    </a:p>
                    <a:p>
                      <a:pPr>
                        <a:buNone/>
                      </a:pPr>
                      <a:r>
                        <a:rPr lang="zh-CN" altLang="en-US" sz="1200"/>
                        <a:t>折扣</a:t>
                      </a:r>
                      <a:endParaRPr lang="zh-CN" altLang="en-US" sz="1200"/>
                    </a:p>
                    <a:p>
                      <a:pPr>
                        <a:buNone/>
                      </a:pPr>
                      <a:r>
                        <a:rPr lang="zh-CN" altLang="en-US" sz="1200"/>
                        <a:t>相关图片</a:t>
                      </a:r>
                      <a:endParaRPr lang="zh-CN" altLang="en-US" sz="1200"/>
                    </a:p>
                    <a:p>
                      <a:pPr>
                        <a:buNone/>
                      </a:pPr>
                      <a:r>
                        <a:rPr lang="zh-CN" altLang="en-US" sz="1200"/>
                        <a:t>商品说明</a:t>
                      </a:r>
                      <a:endParaRPr lang="zh-CN" altLang="en-US" sz="1200"/>
                    </a:p>
                    <a:p>
                      <a:pPr>
                        <a:buNone/>
                      </a:pPr>
                      <a:r>
                        <a:rPr lang="zh-CN" altLang="en-US" sz="1200"/>
                        <a:t>说明</a:t>
                      </a:r>
                      <a:endParaRPr lang="zh-CN" altLang="en-US" sz="1200"/>
                    </a:p>
                    <a:p>
                      <a:pPr>
                        <a:buNone/>
                      </a:pPr>
                      <a:r>
                        <a:rPr lang="zh-CN" altLang="en-US" sz="1200"/>
                        <a:t>状态</a:t>
                      </a:r>
                      <a:endParaRPr lang="zh-CN" altLang="en-US" sz="1200"/>
                    </a:p>
                    <a:p>
                      <a:pPr>
                        <a:buNone/>
                      </a:pPr>
                      <a:r>
                        <a:rPr lang="zh-CN" altLang="en-US" sz="1200"/>
                        <a:t>保存时间</a:t>
                      </a:r>
                      <a:endParaRPr lang="zh-CN" altLang="en-US" sz="1200"/>
                    </a:p>
                    <a:p>
                      <a:pPr>
                        <a:buNone/>
                      </a:pPr>
                      <a:r>
                        <a:rPr lang="zh-CN" altLang="en-US" sz="1200"/>
                        <a:t>成交量</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7" name="表格 26"/>
          <p:cNvGraphicFramePr/>
          <p:nvPr/>
        </p:nvGraphicFramePr>
        <p:xfrm>
          <a:off x="7514590" y="2503805"/>
          <a:ext cx="1684655" cy="1095375"/>
        </p:xfrm>
        <a:graphic>
          <a:graphicData uri="http://schemas.openxmlformats.org/drawingml/2006/table">
            <a:tbl>
              <a:tblPr firstRow="1" bandRow="1">
                <a:tableStyleId>{5C22544A-7EE6-4342-B048-85BDC9FD1C3A}</a:tableStyleId>
              </a:tblPr>
              <a:tblGrid>
                <a:gridCol w="505460"/>
                <a:gridCol w="1179195"/>
              </a:tblGrid>
              <a:tr h="400050">
                <a:tc gridSpan="2">
                  <a:txBody>
                    <a:bodyPr/>
                    <a:p>
                      <a:pPr algn="ctr">
                        <a:buNone/>
                      </a:pPr>
                      <a:r>
                        <a:rPr lang="zh-CN" altLang="en-US"/>
                        <a:t>商品类别表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695325">
                <a:tc>
                  <a:txBody>
                    <a:bodyPr/>
                    <a:p>
                      <a:pPr>
                        <a:buNone/>
                      </a:pPr>
                      <a:r>
                        <a:rPr lang="zh-CN" altLang="en-US" sz="1200"/>
                        <a:t>ＦＩ</a:t>
                      </a:r>
                      <a:endParaRPr lang="zh-CN" altLang="en-US" sz="1200"/>
                    </a:p>
                    <a:p>
                      <a:pPr>
                        <a:buNone/>
                      </a:pP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上级类别</a:t>
                      </a:r>
                      <a:endParaRPr lang="zh-CN" altLang="en-US" sz="1200"/>
                    </a:p>
                    <a:p>
                      <a:pPr>
                        <a:buNone/>
                      </a:pPr>
                      <a:r>
                        <a:rPr lang="zh-CN" altLang="en-US" sz="1200"/>
                        <a:t>类别名称</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7514590" y="276860"/>
          <a:ext cx="1684655" cy="1238250"/>
        </p:xfrm>
        <a:graphic>
          <a:graphicData uri="http://schemas.openxmlformats.org/drawingml/2006/table">
            <a:tbl>
              <a:tblPr firstRow="1" bandRow="1">
                <a:tableStyleId>{5C22544A-7EE6-4342-B048-85BDC9FD1C3A}</a:tableStyleId>
              </a:tblPr>
              <a:tblGrid>
                <a:gridCol w="505460"/>
                <a:gridCol w="1179195"/>
              </a:tblGrid>
              <a:tr h="400050">
                <a:tc gridSpan="2">
                  <a:txBody>
                    <a:bodyPr/>
                    <a:p>
                      <a:pPr algn="ctr">
                        <a:buNone/>
                      </a:pPr>
                      <a:r>
                        <a:rPr lang="zh-CN" altLang="en-US"/>
                        <a:t>购物车表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838200">
                <a:tc>
                  <a:txBody>
                    <a:bodyPr/>
                    <a:p>
                      <a:pPr>
                        <a:buNone/>
                      </a:pPr>
                      <a:r>
                        <a:rPr lang="zh-CN" altLang="en-US" sz="1200"/>
                        <a:t>ＦＩ</a:t>
                      </a:r>
                      <a:endParaRPr lang="zh-CN" altLang="en-US" sz="1200"/>
                    </a:p>
                    <a:p>
                      <a:pPr>
                        <a:buNone/>
                      </a:pPr>
                      <a:r>
                        <a:rPr lang="en-US" altLang="zh-CN" sz="1200">
                          <a:latin typeface="微软雅黑" panose="020B0503020204020204" pitchFamily="34" charset="-122"/>
                          <a:ea typeface="微软雅黑" panose="020B0503020204020204" pitchFamily="34" charset="-122"/>
                          <a:sym typeface="+mn-ea"/>
                        </a:rPr>
                        <a:t> B T</a:t>
                      </a:r>
                      <a:endParaRPr lang="en-US" altLang="zh-CN" sz="1200">
                        <a:latin typeface="微软雅黑" panose="020B0503020204020204" pitchFamily="34" charset="-122"/>
                        <a:ea typeface="微软雅黑" panose="020B0503020204020204" pitchFamily="34" charset="-122"/>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用户</a:t>
                      </a:r>
                      <a:endParaRPr lang="zh-CN" altLang="en-US" sz="1200"/>
                    </a:p>
                    <a:p>
                      <a:pPr>
                        <a:buNone/>
                      </a:pPr>
                      <a:r>
                        <a:rPr lang="zh-CN" altLang="en-US" sz="1200"/>
                        <a:t>商品</a:t>
                      </a:r>
                      <a:r>
                        <a:rPr lang="en-US" altLang="zh-CN" sz="1200"/>
                        <a:t>ID</a:t>
                      </a:r>
                      <a:endParaRPr lang="en-US" altLang="zh-CN" sz="1200"/>
                    </a:p>
                    <a:p>
                      <a:pPr>
                        <a:buNone/>
                      </a:pPr>
                      <a:r>
                        <a:rPr lang="zh-CN" altLang="en-US" sz="1200"/>
                        <a:t>数量</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5" name="表格 34"/>
          <p:cNvGraphicFramePr/>
          <p:nvPr/>
        </p:nvGraphicFramePr>
        <p:xfrm>
          <a:off x="10271125" y="990600"/>
          <a:ext cx="1684655" cy="1784985"/>
        </p:xfrm>
        <a:graphic>
          <a:graphicData uri="http://schemas.openxmlformats.org/drawingml/2006/table">
            <a:tbl>
              <a:tblPr firstRow="1" bandRow="1">
                <a:tableStyleId>{5C22544A-7EE6-4342-B048-85BDC9FD1C3A}</a:tableStyleId>
              </a:tblPr>
              <a:tblGrid>
                <a:gridCol w="505460"/>
                <a:gridCol w="1179195"/>
              </a:tblGrid>
              <a:tr h="400050">
                <a:tc gridSpan="2">
                  <a:txBody>
                    <a:bodyPr/>
                    <a:p>
                      <a:pPr algn="ctr">
                        <a:buNone/>
                      </a:pPr>
                      <a:r>
                        <a:rPr lang="zh-CN" altLang="en-US"/>
                        <a:t>订单表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384935">
                <a:tc>
                  <a:txBody>
                    <a:bodyPr/>
                    <a:p>
                      <a:pPr>
                        <a:buNone/>
                      </a:pPr>
                      <a:r>
                        <a:rPr lang="zh-CN" altLang="en-US" sz="1200"/>
                        <a:t>ＦＩ</a:t>
                      </a:r>
                      <a:endParaRPr lang="zh-CN" altLang="en-US" sz="1200"/>
                    </a:p>
                    <a:p>
                      <a:pPr>
                        <a:buNone/>
                      </a:pPr>
                      <a:r>
                        <a:rPr lang="en-US" altLang="zh-CN" sz="1200">
                          <a:latin typeface="微软雅黑" panose="020B0503020204020204" pitchFamily="34" charset="-122"/>
                          <a:ea typeface="微软雅黑" panose="020B0503020204020204" pitchFamily="34" charset="-122"/>
                          <a:sym typeface="+mn-ea"/>
                        </a:rPr>
                        <a:t> B T</a:t>
                      </a:r>
                      <a:endParaRPr lang="zh-CN" altLang="en-US" sz="1200"/>
                    </a:p>
                    <a:p>
                      <a:pPr>
                        <a:buNone/>
                      </a:pPr>
                      <a:endParaRPr lang="zh-CN" altLang="en-US" sz="1200"/>
                    </a:p>
                    <a:p>
                      <a:pPr>
                        <a:buNone/>
                      </a:pPr>
                      <a:endParaRPr lang="zh-CN" altLang="en-US" sz="1200"/>
                    </a:p>
                    <a:p>
                      <a:pPr>
                        <a:buNone/>
                      </a:pPr>
                      <a:r>
                        <a:rPr lang="en-US" altLang="zh-CN" sz="1200">
                          <a:latin typeface="微软雅黑" panose="020B0503020204020204" pitchFamily="34" charset="-122"/>
                          <a:ea typeface="微软雅黑" panose="020B0503020204020204" pitchFamily="34" charset="-122"/>
                          <a:sym typeface="+mn-ea"/>
                        </a:rPr>
                        <a:t> B U</a:t>
                      </a:r>
                      <a:endParaRPr lang="en-US" altLang="zh-CN"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发送人</a:t>
                      </a:r>
                      <a:endParaRPr lang="zh-CN" altLang="en-US" sz="1200"/>
                    </a:p>
                    <a:p>
                      <a:pPr>
                        <a:buNone/>
                      </a:pPr>
                      <a:r>
                        <a:rPr lang="zh-CN" altLang="en-US" sz="1200"/>
                        <a:t>发送时间</a:t>
                      </a:r>
                      <a:endParaRPr lang="zh-CN" altLang="en-US" sz="1200"/>
                    </a:p>
                    <a:p>
                      <a:pPr>
                        <a:buNone/>
                      </a:pPr>
                      <a:r>
                        <a:rPr lang="zh-CN" altLang="en-US" sz="1200"/>
                        <a:t>订单信息</a:t>
                      </a:r>
                      <a:endParaRPr lang="zh-CN" altLang="en-US" sz="1200"/>
                    </a:p>
                    <a:p>
                      <a:pPr>
                        <a:buNone/>
                      </a:pPr>
                      <a:r>
                        <a:rPr lang="zh-CN" altLang="en-US" sz="1200"/>
                        <a:t>卖家</a:t>
                      </a:r>
                      <a:endParaRPr lang="zh-CN" altLang="en-US" sz="1200"/>
                    </a:p>
                    <a:p>
                      <a:pPr>
                        <a:buNone/>
                      </a:pPr>
                      <a:r>
                        <a:rPr lang="zh-CN" altLang="en-US" sz="1200"/>
                        <a:t>订单状态</a:t>
                      </a:r>
                      <a:endParaRPr lang="zh-CN" altLang="en-US" sz="1200"/>
                    </a:p>
                    <a:p>
                      <a:pPr>
                        <a:buNone/>
                      </a:pPr>
                      <a:r>
                        <a:rPr lang="zh-CN" altLang="en-US" sz="1200"/>
                        <a:t>付款状态</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6109335" y="4800600"/>
          <a:ext cx="1684655" cy="1250315"/>
        </p:xfrm>
        <a:graphic>
          <a:graphicData uri="http://schemas.openxmlformats.org/drawingml/2006/table">
            <a:tbl>
              <a:tblPr firstRow="1" bandRow="1">
                <a:tableStyleId>{5C22544A-7EE6-4342-B048-85BDC9FD1C3A}</a:tableStyleId>
              </a:tblPr>
              <a:tblGrid>
                <a:gridCol w="505460"/>
                <a:gridCol w="1179195"/>
              </a:tblGrid>
              <a:tr h="400050">
                <a:tc gridSpan="2">
                  <a:txBody>
                    <a:bodyPr/>
                    <a:p>
                      <a:pPr algn="ctr">
                        <a:buNone/>
                      </a:pPr>
                      <a:r>
                        <a:rPr lang="zh-CN" altLang="en-US"/>
                        <a:t>友情链接表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850265">
                <a:tc>
                  <a:txBody>
                    <a:bodyPr/>
                    <a:p>
                      <a:pPr>
                        <a:buNone/>
                      </a:pPr>
                      <a:r>
                        <a:rPr lang="zh-CN" altLang="en-US" sz="1200"/>
                        <a:t>ＦＩ</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链接名称</a:t>
                      </a:r>
                      <a:endParaRPr lang="zh-CN" altLang="en-US" sz="1200"/>
                    </a:p>
                    <a:p>
                      <a:pPr>
                        <a:buNone/>
                      </a:pPr>
                      <a:r>
                        <a:rPr lang="zh-CN" altLang="en-US" sz="1200"/>
                        <a:t>路径</a:t>
                      </a:r>
                      <a:endParaRPr lang="zh-CN" altLang="en-US" sz="1200"/>
                    </a:p>
                    <a:p>
                      <a:pPr>
                        <a:buNone/>
                      </a:pPr>
                      <a:r>
                        <a:rPr lang="zh-CN" altLang="en-US" sz="1200"/>
                        <a:t>图片</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915670" y="4800600"/>
          <a:ext cx="1684655" cy="1416050"/>
        </p:xfrm>
        <a:graphic>
          <a:graphicData uri="http://schemas.openxmlformats.org/drawingml/2006/table">
            <a:tbl>
              <a:tblPr firstRow="1" bandRow="1">
                <a:tableStyleId>{5C22544A-7EE6-4342-B048-85BDC9FD1C3A}</a:tableStyleId>
              </a:tblPr>
              <a:tblGrid>
                <a:gridCol w="529590"/>
                <a:gridCol w="1155065"/>
              </a:tblGrid>
              <a:tr h="400050">
                <a:tc gridSpan="2">
                  <a:txBody>
                    <a:bodyPr/>
                    <a:p>
                      <a:pPr algn="ctr">
                        <a:buNone/>
                      </a:pPr>
                      <a:r>
                        <a:rPr lang="zh-CN" altLang="en-US"/>
                        <a:t>留言表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016000">
                <a:tc>
                  <a:txBody>
                    <a:bodyPr/>
                    <a:p>
                      <a:pPr>
                        <a:buNone/>
                      </a:pPr>
                      <a:r>
                        <a:rPr lang="zh-CN" altLang="en-US" sz="1200"/>
                        <a:t>ＦＩ</a:t>
                      </a:r>
                      <a:endParaRPr lang="zh-CN" altLang="en-US" sz="1200"/>
                    </a:p>
                    <a:p>
                      <a:pPr>
                        <a:buNone/>
                      </a:pPr>
                      <a:r>
                        <a:rPr lang="zh-CN" altLang="en-US" sz="1200"/>
                        <a:t>ＳＥ</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发布人</a:t>
                      </a:r>
                      <a:endParaRPr lang="zh-CN" altLang="en-US" sz="1200"/>
                    </a:p>
                    <a:p>
                      <a:pPr>
                        <a:buNone/>
                      </a:pPr>
                      <a:r>
                        <a:rPr lang="zh-CN" altLang="en-US" sz="1200"/>
                        <a:t>发布时间</a:t>
                      </a:r>
                      <a:endParaRPr lang="zh-CN" altLang="en-US" sz="1200"/>
                    </a:p>
                    <a:p>
                      <a:pPr>
                        <a:buNone/>
                      </a:pPr>
                      <a:r>
                        <a:rPr lang="zh-CN" altLang="en-US" sz="1200"/>
                        <a:t>发布内容</a:t>
                      </a:r>
                      <a:endParaRPr lang="zh-CN" altLang="en-US" sz="1200"/>
                    </a:p>
                    <a:p>
                      <a:pPr>
                        <a:buNone/>
                      </a:pPr>
                      <a:r>
                        <a:rPr lang="zh-CN" altLang="en-US" sz="1200"/>
                        <a:t>回复内容</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3237230" y="4800600"/>
          <a:ext cx="1684655" cy="1748155"/>
        </p:xfrm>
        <a:graphic>
          <a:graphicData uri="http://schemas.openxmlformats.org/drawingml/2006/table">
            <a:tbl>
              <a:tblPr firstRow="1" bandRow="1">
                <a:tableStyleId>{5C22544A-7EE6-4342-B048-85BDC9FD1C3A}</a:tableStyleId>
              </a:tblPr>
              <a:tblGrid>
                <a:gridCol w="505460"/>
                <a:gridCol w="1179195"/>
              </a:tblGrid>
              <a:tr h="470535">
                <a:tc gridSpan="2">
                  <a:txBody>
                    <a:bodyPr/>
                    <a:p>
                      <a:pPr algn="ctr">
                        <a:buNone/>
                      </a:pPr>
                      <a:r>
                        <a:rPr lang="zh-CN" altLang="en-US"/>
                        <a:t>站内新闻表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277620">
                <a:tc>
                  <a:txBody>
                    <a:bodyPr/>
                    <a:p>
                      <a:pPr>
                        <a:buNone/>
                      </a:pPr>
                      <a:r>
                        <a:rPr lang="zh-CN" altLang="en-US" sz="1200"/>
                        <a:t>ＦＩ</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标题</a:t>
                      </a:r>
                      <a:endParaRPr lang="zh-CN" altLang="en-US" sz="1200"/>
                    </a:p>
                    <a:p>
                      <a:pPr>
                        <a:buNone/>
                      </a:pPr>
                      <a:r>
                        <a:rPr lang="zh-CN" altLang="en-US" sz="1200"/>
                        <a:t>内容</a:t>
                      </a:r>
                      <a:endParaRPr lang="zh-CN" altLang="en-US" sz="1200"/>
                    </a:p>
                    <a:p>
                      <a:pPr>
                        <a:buNone/>
                      </a:pPr>
                      <a:r>
                        <a:rPr lang="zh-CN" altLang="en-US" sz="1200"/>
                        <a:t>保存时间</a:t>
                      </a:r>
                      <a:endParaRPr lang="zh-CN" altLang="en-US" sz="1200"/>
                    </a:p>
                    <a:p>
                      <a:pPr>
                        <a:buNone/>
                      </a:pPr>
                      <a:r>
                        <a:rPr lang="zh-CN" altLang="en-US" sz="1200"/>
                        <a:t>信息类别</a:t>
                      </a:r>
                      <a:endParaRPr lang="zh-CN" altLang="en-US" sz="1200"/>
                    </a:p>
                    <a:p>
                      <a:pPr>
                        <a:buNone/>
                      </a:pPr>
                      <a:r>
                        <a:rPr lang="zh-CN" altLang="en-US" sz="1200"/>
                        <a:t>相关图片</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6" name="表格 45"/>
          <p:cNvGraphicFramePr/>
          <p:nvPr/>
        </p:nvGraphicFramePr>
        <p:xfrm>
          <a:off x="9220200" y="4800600"/>
          <a:ext cx="1684655" cy="1756410"/>
        </p:xfrm>
        <a:graphic>
          <a:graphicData uri="http://schemas.openxmlformats.org/drawingml/2006/table">
            <a:tbl>
              <a:tblPr firstRow="1" bandRow="1">
                <a:tableStyleId>{5C22544A-7EE6-4342-B048-85BDC9FD1C3A}</a:tableStyleId>
              </a:tblPr>
              <a:tblGrid>
                <a:gridCol w="505460"/>
                <a:gridCol w="1179195"/>
              </a:tblGrid>
              <a:tr h="384810">
                <a:tc gridSpan="2">
                  <a:txBody>
                    <a:bodyPr/>
                    <a:p>
                      <a:pPr algn="ctr">
                        <a:buNone/>
                      </a:pPr>
                      <a:r>
                        <a:rPr lang="zh-CN" altLang="en-US"/>
                        <a:t>商品评论表</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hMerge="1">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r h="1371600">
                <a:tc>
                  <a:txBody>
                    <a:bodyPr/>
                    <a:p>
                      <a:pPr>
                        <a:buNone/>
                      </a:pPr>
                      <a:r>
                        <a:rPr lang="zh-CN" altLang="en-US" sz="1200"/>
                        <a:t>ＦＩ</a:t>
                      </a:r>
                      <a:endParaRPr lang="zh-CN" altLang="en-US" sz="1200"/>
                    </a:p>
                    <a:p>
                      <a:pPr>
                        <a:buNone/>
                      </a:pPr>
                      <a:r>
                        <a:rPr lang="zh-CN" altLang="en-US" sz="1200">
                          <a:sym typeface="+mn-ea"/>
                        </a:rPr>
                        <a:t>ＳＥ</a:t>
                      </a:r>
                      <a:endParaRPr lang="zh-CN" altLang="en-US" sz="1200">
                        <a:sym typeface="+mn-ea"/>
                      </a:endParaRPr>
                    </a:p>
                    <a:p>
                      <a:pPr>
                        <a:buNone/>
                      </a:pP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200"/>
                        <a:t>ID</a:t>
                      </a:r>
                      <a:endParaRPr lang="en-US" altLang="zh-CN" sz="1200"/>
                    </a:p>
                    <a:p>
                      <a:pPr>
                        <a:buNone/>
                      </a:pPr>
                      <a:r>
                        <a:rPr lang="zh-CN" altLang="en-US" sz="1200"/>
                        <a:t>发布人</a:t>
                      </a:r>
                      <a:endParaRPr lang="zh-CN" altLang="en-US" sz="1200"/>
                    </a:p>
                    <a:p>
                      <a:pPr>
                        <a:buNone/>
                      </a:pPr>
                      <a:r>
                        <a:rPr lang="zh-CN" altLang="en-US" sz="1200"/>
                        <a:t>发布时间</a:t>
                      </a:r>
                      <a:endParaRPr lang="zh-CN" altLang="en-US" sz="1200"/>
                    </a:p>
                    <a:p>
                      <a:pPr>
                        <a:buNone/>
                      </a:pPr>
                      <a:r>
                        <a:rPr lang="zh-CN" altLang="en-US" sz="1200"/>
                        <a:t>内容</a:t>
                      </a:r>
                      <a:endParaRPr lang="zh-CN" altLang="en-US" sz="1200"/>
                    </a:p>
                    <a:p>
                      <a:pPr>
                        <a:buNone/>
                      </a:pPr>
                      <a:r>
                        <a:rPr lang="zh-CN" altLang="en-US" sz="1200"/>
                        <a:t>商品</a:t>
                      </a:r>
                      <a:r>
                        <a:rPr lang="en-US" altLang="zh-CN" sz="1200"/>
                        <a:t>ID</a:t>
                      </a:r>
                      <a:endParaRPr lang="en-US" altLang="zh-CN" sz="1200"/>
                    </a:p>
                    <a:p>
                      <a:pPr>
                        <a:buNone/>
                      </a:pPr>
                      <a:r>
                        <a:rPr lang="zh-CN" altLang="en-US" sz="1200"/>
                        <a:t>信息类别</a:t>
                      </a:r>
                      <a:endParaRPr lang="zh-CN" altLang="en-US" sz="120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pSp>
        <p:nvGrpSpPr>
          <p:cNvPr id="50" name="组合 49"/>
          <p:cNvGrpSpPr/>
          <p:nvPr/>
        </p:nvGrpSpPr>
        <p:grpSpPr>
          <a:xfrm>
            <a:off x="3263265" y="1454150"/>
            <a:ext cx="660400" cy="408940"/>
            <a:chOff x="3981" y="2402"/>
            <a:chExt cx="1040" cy="644"/>
          </a:xfrm>
        </p:grpSpPr>
        <p:sp>
          <p:nvSpPr>
            <p:cNvPr id="47" name="菱形 46"/>
            <p:cNvSpPr/>
            <p:nvPr/>
          </p:nvSpPr>
          <p:spPr>
            <a:xfrm>
              <a:off x="3981" y="2402"/>
              <a:ext cx="1040" cy="644"/>
            </a:xfrm>
            <a:prstGeom prst="diamond">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4120" y="2498"/>
              <a:ext cx="901" cy="452"/>
            </a:xfrm>
            <a:prstGeom prst="rect">
              <a:avLst/>
            </a:prstGeom>
            <a:noFill/>
          </p:spPr>
          <p:txBody>
            <a:bodyPr wrap="square" rtlCol="0">
              <a:spAutoFit/>
            </a:bodyPr>
            <a:p>
              <a:r>
                <a:rPr lang="zh-CN" altLang="en-US" sz="1200"/>
                <a:t>属于</a:t>
              </a:r>
              <a:endParaRPr lang="zh-CN" altLang="en-US" sz="1200"/>
            </a:p>
          </p:txBody>
        </p:sp>
      </p:grpSp>
      <p:grpSp>
        <p:nvGrpSpPr>
          <p:cNvPr id="51" name="组合 50"/>
          <p:cNvGrpSpPr/>
          <p:nvPr/>
        </p:nvGrpSpPr>
        <p:grpSpPr>
          <a:xfrm>
            <a:off x="6298565" y="2647950"/>
            <a:ext cx="660400" cy="408940"/>
            <a:chOff x="3981" y="2402"/>
            <a:chExt cx="1040" cy="644"/>
          </a:xfrm>
        </p:grpSpPr>
        <p:sp>
          <p:nvSpPr>
            <p:cNvPr id="52" name="菱形 51"/>
            <p:cNvSpPr/>
            <p:nvPr/>
          </p:nvSpPr>
          <p:spPr>
            <a:xfrm>
              <a:off x="3981" y="2402"/>
              <a:ext cx="1040" cy="644"/>
            </a:xfrm>
            <a:prstGeom prst="diamond">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文本框 52"/>
            <p:cNvSpPr txBox="1"/>
            <p:nvPr/>
          </p:nvSpPr>
          <p:spPr>
            <a:xfrm>
              <a:off x="4120" y="2498"/>
              <a:ext cx="901" cy="452"/>
            </a:xfrm>
            <a:prstGeom prst="rect">
              <a:avLst/>
            </a:prstGeom>
            <a:noFill/>
          </p:spPr>
          <p:txBody>
            <a:bodyPr wrap="square" rtlCol="0">
              <a:spAutoFit/>
            </a:bodyPr>
            <a:p>
              <a:r>
                <a:rPr lang="zh-CN" altLang="en-US" sz="1200"/>
                <a:t>属于</a:t>
              </a:r>
              <a:endParaRPr lang="zh-CN" altLang="en-US" sz="1200"/>
            </a:p>
          </p:txBody>
        </p:sp>
      </p:grpSp>
      <p:cxnSp>
        <p:nvCxnSpPr>
          <p:cNvPr id="54" name="直接连接符 53"/>
          <p:cNvCxnSpPr>
            <a:stCxn id="24" idx="3"/>
            <a:endCxn id="47" idx="1"/>
          </p:cNvCxnSpPr>
          <p:nvPr/>
        </p:nvCxnSpPr>
        <p:spPr>
          <a:xfrm>
            <a:off x="2872740" y="1658620"/>
            <a:ext cx="390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9" idx="3"/>
          </p:cNvCxnSpPr>
          <p:nvPr/>
        </p:nvCxnSpPr>
        <p:spPr>
          <a:xfrm>
            <a:off x="3923665" y="1658620"/>
            <a:ext cx="3111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endCxn id="53" idx="1"/>
          </p:cNvCxnSpPr>
          <p:nvPr/>
        </p:nvCxnSpPr>
        <p:spPr>
          <a:xfrm>
            <a:off x="5906135" y="2846070"/>
            <a:ext cx="480695"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3" idx="3"/>
          </p:cNvCxnSpPr>
          <p:nvPr/>
        </p:nvCxnSpPr>
        <p:spPr>
          <a:xfrm>
            <a:off x="6958965" y="2852420"/>
            <a:ext cx="60261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6271895" y="786130"/>
            <a:ext cx="660400" cy="408940"/>
            <a:chOff x="3981" y="2402"/>
            <a:chExt cx="1040" cy="644"/>
          </a:xfrm>
        </p:grpSpPr>
        <p:sp>
          <p:nvSpPr>
            <p:cNvPr id="59" name="菱形 58"/>
            <p:cNvSpPr/>
            <p:nvPr/>
          </p:nvSpPr>
          <p:spPr>
            <a:xfrm>
              <a:off x="3981" y="2402"/>
              <a:ext cx="1040" cy="644"/>
            </a:xfrm>
            <a:prstGeom prst="diamond">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4120" y="2498"/>
              <a:ext cx="901" cy="452"/>
            </a:xfrm>
            <a:prstGeom prst="rect">
              <a:avLst/>
            </a:prstGeom>
            <a:noFill/>
          </p:spPr>
          <p:txBody>
            <a:bodyPr wrap="square" rtlCol="0">
              <a:spAutoFit/>
            </a:bodyPr>
            <a:p>
              <a:r>
                <a:rPr lang="zh-CN" altLang="en-US" sz="1200"/>
                <a:t>属于</a:t>
              </a:r>
              <a:endParaRPr lang="zh-CN" altLang="en-US" sz="1200"/>
            </a:p>
          </p:txBody>
        </p:sp>
      </p:grpSp>
      <p:cxnSp>
        <p:nvCxnSpPr>
          <p:cNvPr id="61" name="直接连接符 60"/>
          <p:cNvCxnSpPr>
            <a:endCxn id="59" idx="1"/>
          </p:cNvCxnSpPr>
          <p:nvPr/>
        </p:nvCxnSpPr>
        <p:spPr>
          <a:xfrm>
            <a:off x="5950585" y="980440"/>
            <a:ext cx="321310" cy="10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60" idx="3"/>
          </p:cNvCxnSpPr>
          <p:nvPr/>
        </p:nvCxnSpPr>
        <p:spPr>
          <a:xfrm flipV="1">
            <a:off x="6932295" y="980440"/>
            <a:ext cx="602615" cy="10160"/>
          </a:xfrm>
          <a:prstGeom prst="line">
            <a:avLst/>
          </a:prstGeom>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9425940" y="847090"/>
            <a:ext cx="660400" cy="408940"/>
            <a:chOff x="3981" y="2402"/>
            <a:chExt cx="1040" cy="644"/>
          </a:xfrm>
        </p:grpSpPr>
        <p:sp>
          <p:nvSpPr>
            <p:cNvPr id="64" name="菱形 63"/>
            <p:cNvSpPr/>
            <p:nvPr/>
          </p:nvSpPr>
          <p:spPr>
            <a:xfrm>
              <a:off x="3981" y="2402"/>
              <a:ext cx="1040" cy="644"/>
            </a:xfrm>
            <a:prstGeom prst="diamond">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4120" y="2498"/>
              <a:ext cx="901" cy="452"/>
            </a:xfrm>
            <a:prstGeom prst="rect">
              <a:avLst/>
            </a:prstGeom>
            <a:noFill/>
          </p:spPr>
          <p:txBody>
            <a:bodyPr wrap="square" rtlCol="0">
              <a:spAutoFit/>
            </a:bodyPr>
            <a:p>
              <a:r>
                <a:rPr lang="zh-CN" altLang="en-US" sz="1200"/>
                <a:t>属于</a:t>
              </a:r>
              <a:endParaRPr lang="zh-CN" altLang="en-US" sz="1200"/>
            </a:p>
          </p:txBody>
        </p:sp>
      </p:grpSp>
      <p:cxnSp>
        <p:nvCxnSpPr>
          <p:cNvPr id="66" name="直接连接符 65"/>
          <p:cNvCxnSpPr>
            <a:endCxn id="64" idx="1"/>
          </p:cNvCxnSpPr>
          <p:nvPr/>
        </p:nvCxnSpPr>
        <p:spPr>
          <a:xfrm flipV="1">
            <a:off x="9156700" y="1051560"/>
            <a:ext cx="269240" cy="4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p:cNvCxnSpPr>
          <p:nvPr/>
        </p:nvCxnSpPr>
        <p:spPr>
          <a:xfrm>
            <a:off x="10086340" y="1051560"/>
            <a:ext cx="184785" cy="1270"/>
          </a:xfrm>
          <a:prstGeom prst="line">
            <a:avLst/>
          </a:prstGeom>
        </p:spPr>
        <p:style>
          <a:lnRef idx="1">
            <a:schemeClr val="accent1"/>
          </a:lnRef>
          <a:fillRef idx="0">
            <a:schemeClr val="accent1"/>
          </a:fillRef>
          <a:effectRef idx="0">
            <a:schemeClr val="accent1"/>
          </a:effectRef>
          <a:fontRef idx="minor">
            <a:schemeClr val="tx1"/>
          </a:fontRef>
        </p:style>
      </p:cxnSp>
      <p:grpSp>
        <p:nvGrpSpPr>
          <p:cNvPr id="68" name="组合 67"/>
          <p:cNvGrpSpPr/>
          <p:nvPr/>
        </p:nvGrpSpPr>
        <p:grpSpPr>
          <a:xfrm>
            <a:off x="1428115" y="3696970"/>
            <a:ext cx="660400" cy="408940"/>
            <a:chOff x="3981" y="2402"/>
            <a:chExt cx="1040" cy="644"/>
          </a:xfrm>
        </p:grpSpPr>
        <p:sp>
          <p:nvSpPr>
            <p:cNvPr id="69" name="菱形 68"/>
            <p:cNvSpPr/>
            <p:nvPr/>
          </p:nvSpPr>
          <p:spPr>
            <a:xfrm>
              <a:off x="3981" y="2402"/>
              <a:ext cx="1040" cy="644"/>
            </a:xfrm>
            <a:prstGeom prst="diamond">
              <a:avLst/>
            </a:prstGeom>
            <a:noFill/>
            <a:ln>
              <a:solidFill>
                <a:srgbClr val="FFFFFF"/>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4120" y="2498"/>
              <a:ext cx="901" cy="452"/>
            </a:xfrm>
            <a:prstGeom prst="rect">
              <a:avLst/>
            </a:prstGeom>
            <a:noFill/>
          </p:spPr>
          <p:txBody>
            <a:bodyPr wrap="square" rtlCol="0">
              <a:spAutoFit/>
            </a:bodyPr>
            <a:p>
              <a:r>
                <a:rPr lang="zh-CN" altLang="en-US" sz="1200"/>
                <a:t>属于</a:t>
              </a:r>
              <a:endParaRPr lang="zh-CN" altLang="en-US" sz="1200"/>
            </a:p>
          </p:txBody>
        </p:sp>
      </p:grpSp>
      <p:cxnSp>
        <p:nvCxnSpPr>
          <p:cNvPr id="71" name="直接连接符 70"/>
          <p:cNvCxnSpPr>
            <a:endCxn id="69" idx="0"/>
          </p:cNvCxnSpPr>
          <p:nvPr/>
        </p:nvCxnSpPr>
        <p:spPr>
          <a:xfrm flipH="1">
            <a:off x="1758315" y="3018155"/>
            <a:ext cx="8255" cy="678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9" idx="2"/>
            <a:endCxn id="37" idx="0"/>
          </p:cNvCxnSpPr>
          <p:nvPr/>
        </p:nvCxnSpPr>
        <p:spPr>
          <a:xfrm>
            <a:off x="1758315" y="4105910"/>
            <a:ext cx="0" cy="694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0" idx="3"/>
          </p:cNvCxnSpPr>
          <p:nvPr/>
        </p:nvCxnSpPr>
        <p:spPr>
          <a:xfrm>
            <a:off x="2088515" y="3901440"/>
            <a:ext cx="7966710" cy="31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a:endCxn id="38" idx="0"/>
          </p:cNvCxnSpPr>
          <p:nvPr/>
        </p:nvCxnSpPr>
        <p:spPr>
          <a:xfrm>
            <a:off x="4078605" y="3860800"/>
            <a:ext cx="1270" cy="93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endCxn id="36" idx="0"/>
          </p:cNvCxnSpPr>
          <p:nvPr/>
        </p:nvCxnSpPr>
        <p:spPr>
          <a:xfrm flipH="1">
            <a:off x="6951980" y="3932555"/>
            <a:ext cx="6985" cy="868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a:endCxn id="46" idx="0"/>
          </p:cNvCxnSpPr>
          <p:nvPr/>
        </p:nvCxnSpPr>
        <p:spPr>
          <a:xfrm flipH="1">
            <a:off x="10062845" y="3940810"/>
            <a:ext cx="13335" cy="859790"/>
          </a:xfrm>
          <a:prstGeom prst="line">
            <a:avLst/>
          </a:prstGeom>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2976880" y="1382395"/>
            <a:ext cx="260350"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78" name="矩形 77"/>
          <p:cNvSpPr/>
          <p:nvPr/>
        </p:nvSpPr>
        <p:spPr>
          <a:xfrm>
            <a:off x="7103110" y="714375"/>
            <a:ext cx="260350"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79" name="矩形 78"/>
          <p:cNvSpPr/>
          <p:nvPr/>
        </p:nvSpPr>
        <p:spPr>
          <a:xfrm>
            <a:off x="7103745" y="2576195"/>
            <a:ext cx="260350"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0" name="矩形 79"/>
          <p:cNvSpPr/>
          <p:nvPr/>
        </p:nvSpPr>
        <p:spPr>
          <a:xfrm>
            <a:off x="1766570" y="3219450"/>
            <a:ext cx="260350"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1" name="矩形 80"/>
          <p:cNvSpPr/>
          <p:nvPr/>
        </p:nvSpPr>
        <p:spPr>
          <a:xfrm>
            <a:off x="3851593" y="1382395"/>
            <a:ext cx="382905"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1.n</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1704658" y="4314825"/>
            <a:ext cx="382905"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1.n</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3" name="矩形 82"/>
          <p:cNvSpPr/>
          <p:nvPr/>
        </p:nvSpPr>
        <p:spPr>
          <a:xfrm>
            <a:off x="4079558" y="4232910"/>
            <a:ext cx="382905"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1.n</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931978" y="4232910"/>
            <a:ext cx="382905"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1.n</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5" name="矩形 84"/>
          <p:cNvSpPr/>
          <p:nvPr/>
        </p:nvSpPr>
        <p:spPr>
          <a:xfrm>
            <a:off x="10075863" y="4232910"/>
            <a:ext cx="382905"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1.n</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6" name="矩形 85"/>
          <p:cNvSpPr/>
          <p:nvPr/>
        </p:nvSpPr>
        <p:spPr>
          <a:xfrm>
            <a:off x="5976938" y="704215"/>
            <a:ext cx="382905"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1.n</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7" name="矩形 86"/>
          <p:cNvSpPr/>
          <p:nvPr/>
        </p:nvSpPr>
        <p:spPr>
          <a:xfrm>
            <a:off x="5976938" y="2576195"/>
            <a:ext cx="382905"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1.n</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8" name="矩形 87"/>
          <p:cNvSpPr/>
          <p:nvPr/>
        </p:nvSpPr>
        <p:spPr>
          <a:xfrm>
            <a:off x="9887903" y="757555"/>
            <a:ext cx="382905"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1.n</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89" name="矩形 88"/>
          <p:cNvSpPr/>
          <p:nvPr/>
        </p:nvSpPr>
        <p:spPr>
          <a:xfrm>
            <a:off x="9199245" y="779780"/>
            <a:ext cx="260350" cy="276225"/>
          </a:xfrm>
          <a:prstGeom prst="rect">
            <a:avLst/>
          </a:prstGeom>
          <a:noFill/>
          <a:ln>
            <a:noFill/>
          </a:ln>
        </p:spPr>
        <p:txBody>
          <a:bodyPr wrap="none" rtlCol="0" anchor="t">
            <a:spAutoFit/>
          </a:bodyPr>
          <a:p>
            <a:pPr algn="ctr"/>
            <a:r>
              <a:rPr lang="en-US" altLang="zh-CN" sz="1200" b="1">
                <a:solidFill>
                  <a:schemeClr val="tx1"/>
                </a:solidFill>
                <a:effectLst>
                  <a:outerShdw blurRad="38100" dist="19050" dir="2700000" algn="tl" rotWithShape="0">
                    <a:schemeClr val="dk1">
                      <a:alpha val="40000"/>
                    </a:schemeClr>
                  </a:outerShdw>
                </a:effectLst>
              </a:rPr>
              <a:t>1</a:t>
            </a:r>
            <a:endParaRPr lang="en-US" altLang="zh-CN" sz="1200" b="1">
              <a:solidFill>
                <a:schemeClr val="tx1"/>
              </a:solidFill>
              <a:effectLst>
                <a:outerShdw blurRad="38100" dist="19050" dir="2700000" algn="tl" rotWithShape="0">
                  <a:schemeClr val="dk1">
                    <a:alpha val="40000"/>
                  </a:schemeClr>
                </a:outerShdw>
              </a:effectLst>
            </a:endParaRPr>
          </a:p>
        </p:txBody>
      </p:sp>
      <p:sp>
        <p:nvSpPr>
          <p:cNvPr id="94" name="标题 93"/>
          <p:cNvSpPr>
            <a:spLocks noGrp="1"/>
          </p:cNvSpPr>
          <p:nvPr>
            <p:ph type="title"/>
          </p:nvPr>
        </p:nvSpPr>
        <p:spPr>
          <a:xfrm>
            <a:off x="11267440" y="4314825"/>
            <a:ext cx="1020445" cy="490220"/>
          </a:xfrm>
        </p:spPr>
        <p:txBody>
          <a:bodyPr>
            <a:normAutofit fontScale="90000"/>
          </a:bodyPr>
          <a:p>
            <a:r>
              <a:rPr lang="zh-CN" altLang="en-US" b="1" dirty="0"/>
              <a:t>数</a:t>
            </a:r>
            <a:br>
              <a:rPr lang="zh-CN" altLang="en-US" b="1" dirty="0"/>
            </a:br>
            <a:r>
              <a:rPr lang="zh-CN" altLang="en-US" b="1" dirty="0"/>
              <a:t>据</a:t>
            </a:r>
            <a:br>
              <a:rPr lang="zh-CN" altLang="en-US" b="1" dirty="0"/>
            </a:br>
            <a:r>
              <a:rPr lang="zh-CN" altLang="en-US" b="1" dirty="0"/>
              <a:t>库</a:t>
            </a:r>
            <a:br>
              <a:rPr lang="zh-CN" altLang="en-US" b="1" dirty="0"/>
            </a:br>
            <a:r>
              <a:rPr lang="en-US" altLang="zh-CN" b="1" dirty="0"/>
              <a:t>E-R</a:t>
            </a:r>
            <a:br>
              <a:rPr lang="en-US" altLang="zh-CN" b="1" dirty="0"/>
            </a:br>
            <a:r>
              <a:rPr lang="zh-CN" altLang="en-US" b="1" dirty="0"/>
              <a:t>图</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50706" y="-243408"/>
            <a:ext cx="2351580" cy="2456098"/>
            <a:chOff x="5414963" y="2727325"/>
            <a:chExt cx="1357312" cy="1417638"/>
          </a:xfrm>
          <a:solidFill>
            <a:schemeClr val="bg1">
              <a:lumMod val="85000"/>
            </a:schemeClr>
          </a:solidFill>
        </p:grpSpPr>
        <p:sp>
          <p:nvSpPr>
            <p:cNvPr id="3" name="Freeform 6"/>
            <p:cNvSpPr>
              <a:spLocks noEditPoints="1"/>
            </p:cNvSpPr>
            <p:nvPr/>
          </p:nvSpPr>
          <p:spPr bwMode="auto">
            <a:xfrm>
              <a:off x="5740400" y="3163888"/>
              <a:ext cx="685800" cy="355600"/>
            </a:xfrm>
            <a:custGeom>
              <a:avLst/>
              <a:gdLst>
                <a:gd name="T0" fmla="*/ 183 w 183"/>
                <a:gd name="T1" fmla="*/ 95 h 95"/>
                <a:gd name="T2" fmla="*/ 0 w 183"/>
                <a:gd name="T3" fmla="*/ 95 h 95"/>
                <a:gd name="T4" fmla="*/ 0 w 183"/>
                <a:gd name="T5" fmla="*/ 91 h 95"/>
                <a:gd name="T6" fmla="*/ 91 w 183"/>
                <a:gd name="T7" fmla="*/ 0 h 95"/>
                <a:gd name="T8" fmla="*/ 183 w 183"/>
                <a:gd name="T9" fmla="*/ 91 h 95"/>
                <a:gd name="T10" fmla="*/ 183 w 183"/>
                <a:gd name="T11" fmla="*/ 95 h 95"/>
                <a:gd name="T12" fmla="*/ 9 w 183"/>
                <a:gd name="T13" fmla="*/ 87 h 95"/>
                <a:gd name="T14" fmla="*/ 174 w 183"/>
                <a:gd name="T15" fmla="*/ 87 h 95"/>
                <a:gd name="T16" fmla="*/ 91 w 183"/>
                <a:gd name="T17" fmla="*/ 8 h 95"/>
                <a:gd name="T18" fmla="*/ 9 w 183"/>
                <a:gd name="T19" fmla="*/ 8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95">
                  <a:moveTo>
                    <a:pt x="183" y="95"/>
                  </a:moveTo>
                  <a:cubicBezTo>
                    <a:pt x="0" y="95"/>
                    <a:pt x="0" y="95"/>
                    <a:pt x="0" y="95"/>
                  </a:cubicBezTo>
                  <a:cubicBezTo>
                    <a:pt x="0" y="91"/>
                    <a:pt x="0" y="91"/>
                    <a:pt x="0" y="91"/>
                  </a:cubicBezTo>
                  <a:cubicBezTo>
                    <a:pt x="0" y="41"/>
                    <a:pt x="41" y="0"/>
                    <a:pt x="91" y="0"/>
                  </a:cubicBezTo>
                  <a:cubicBezTo>
                    <a:pt x="142" y="0"/>
                    <a:pt x="183" y="41"/>
                    <a:pt x="183" y="91"/>
                  </a:cubicBezTo>
                  <a:lnTo>
                    <a:pt x="183" y="95"/>
                  </a:lnTo>
                  <a:close/>
                  <a:moveTo>
                    <a:pt x="9" y="87"/>
                  </a:moveTo>
                  <a:cubicBezTo>
                    <a:pt x="174" y="87"/>
                    <a:pt x="174" y="87"/>
                    <a:pt x="174" y="87"/>
                  </a:cubicBezTo>
                  <a:cubicBezTo>
                    <a:pt x="172" y="43"/>
                    <a:pt x="136" y="8"/>
                    <a:pt x="91" y="8"/>
                  </a:cubicBezTo>
                  <a:cubicBezTo>
                    <a:pt x="47" y="8"/>
                    <a:pt x="11" y="43"/>
                    <a:pt x="9"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7"/>
            <p:cNvSpPr>
              <a:spLocks noEditPoints="1"/>
            </p:cNvSpPr>
            <p:nvPr/>
          </p:nvSpPr>
          <p:spPr bwMode="auto">
            <a:xfrm>
              <a:off x="5976938" y="3489325"/>
              <a:ext cx="214312" cy="120650"/>
            </a:xfrm>
            <a:custGeom>
              <a:avLst/>
              <a:gdLst>
                <a:gd name="T0" fmla="*/ 28 w 57"/>
                <a:gd name="T1" fmla="*/ 32 h 32"/>
                <a:gd name="T2" fmla="*/ 0 w 57"/>
                <a:gd name="T3" fmla="*/ 4 h 32"/>
                <a:gd name="T4" fmla="*/ 0 w 57"/>
                <a:gd name="T5" fmla="*/ 0 h 32"/>
                <a:gd name="T6" fmla="*/ 57 w 57"/>
                <a:gd name="T7" fmla="*/ 0 h 32"/>
                <a:gd name="T8" fmla="*/ 57 w 57"/>
                <a:gd name="T9" fmla="*/ 4 h 32"/>
                <a:gd name="T10" fmla="*/ 28 w 57"/>
                <a:gd name="T11" fmla="*/ 32 h 32"/>
                <a:gd name="T12" fmla="*/ 9 w 57"/>
                <a:gd name="T13" fmla="*/ 8 h 32"/>
                <a:gd name="T14" fmla="*/ 28 w 57"/>
                <a:gd name="T15" fmla="*/ 24 h 32"/>
                <a:gd name="T16" fmla="*/ 48 w 57"/>
                <a:gd name="T17" fmla="*/ 8 h 32"/>
                <a:gd name="T18" fmla="*/ 9 w 57"/>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2">
                  <a:moveTo>
                    <a:pt x="28" y="32"/>
                  </a:moveTo>
                  <a:cubicBezTo>
                    <a:pt x="13" y="32"/>
                    <a:pt x="0" y="20"/>
                    <a:pt x="0" y="4"/>
                  </a:cubicBezTo>
                  <a:cubicBezTo>
                    <a:pt x="0" y="0"/>
                    <a:pt x="0" y="0"/>
                    <a:pt x="0" y="0"/>
                  </a:cubicBezTo>
                  <a:cubicBezTo>
                    <a:pt x="57" y="0"/>
                    <a:pt x="57" y="0"/>
                    <a:pt x="57" y="0"/>
                  </a:cubicBezTo>
                  <a:cubicBezTo>
                    <a:pt x="57" y="4"/>
                    <a:pt x="57" y="4"/>
                    <a:pt x="57" y="4"/>
                  </a:cubicBezTo>
                  <a:cubicBezTo>
                    <a:pt x="57" y="20"/>
                    <a:pt x="44" y="32"/>
                    <a:pt x="28" y="32"/>
                  </a:cubicBezTo>
                  <a:close/>
                  <a:moveTo>
                    <a:pt x="9" y="8"/>
                  </a:moveTo>
                  <a:cubicBezTo>
                    <a:pt x="11" y="17"/>
                    <a:pt x="19" y="24"/>
                    <a:pt x="28" y="24"/>
                  </a:cubicBezTo>
                  <a:cubicBezTo>
                    <a:pt x="38" y="24"/>
                    <a:pt x="46" y="17"/>
                    <a:pt x="48" y="8"/>
                  </a:cubicBezTo>
                  <a:lnTo>
                    <a:pt x="9"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8"/>
            <p:cNvSpPr/>
            <p:nvPr/>
          </p:nvSpPr>
          <p:spPr bwMode="auto">
            <a:xfrm>
              <a:off x="5924550" y="3500438"/>
              <a:ext cx="57150" cy="60325"/>
            </a:xfrm>
            <a:custGeom>
              <a:avLst/>
              <a:gdLst>
                <a:gd name="T0" fmla="*/ 7 w 36"/>
                <a:gd name="T1" fmla="*/ 38 h 38"/>
                <a:gd name="T2" fmla="*/ 0 w 36"/>
                <a:gd name="T3" fmla="*/ 31 h 38"/>
                <a:gd name="T4" fmla="*/ 28 w 36"/>
                <a:gd name="T5" fmla="*/ 0 h 38"/>
                <a:gd name="T6" fmla="*/ 36 w 36"/>
                <a:gd name="T7" fmla="*/ 7 h 38"/>
                <a:gd name="T8" fmla="*/ 7 w 36"/>
                <a:gd name="T9" fmla="*/ 38 h 38"/>
              </a:gdLst>
              <a:ahLst/>
              <a:cxnLst>
                <a:cxn ang="0">
                  <a:pos x="T0" y="T1"/>
                </a:cxn>
                <a:cxn ang="0">
                  <a:pos x="T2" y="T3"/>
                </a:cxn>
                <a:cxn ang="0">
                  <a:pos x="T4" y="T5"/>
                </a:cxn>
                <a:cxn ang="0">
                  <a:pos x="T6" y="T7"/>
                </a:cxn>
                <a:cxn ang="0">
                  <a:pos x="T8" y="T9"/>
                </a:cxn>
              </a:cxnLst>
              <a:rect l="0" t="0" r="r" b="b"/>
              <a:pathLst>
                <a:path w="36" h="38">
                  <a:moveTo>
                    <a:pt x="7" y="38"/>
                  </a:moveTo>
                  <a:lnTo>
                    <a:pt x="0" y="31"/>
                  </a:lnTo>
                  <a:lnTo>
                    <a:pt x="28" y="0"/>
                  </a:lnTo>
                  <a:lnTo>
                    <a:pt x="36" y="7"/>
                  </a:lnTo>
                  <a:lnTo>
                    <a:pt x="7"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9"/>
            <p:cNvSpPr>
              <a:spLocks noEditPoints="1"/>
            </p:cNvSpPr>
            <p:nvPr/>
          </p:nvSpPr>
          <p:spPr bwMode="auto">
            <a:xfrm>
              <a:off x="5541963" y="3646488"/>
              <a:ext cx="304800" cy="330200"/>
            </a:xfrm>
            <a:custGeom>
              <a:avLst/>
              <a:gdLst>
                <a:gd name="T0" fmla="*/ 7 w 192"/>
                <a:gd name="T1" fmla="*/ 208 h 208"/>
                <a:gd name="T2" fmla="*/ 0 w 192"/>
                <a:gd name="T3" fmla="*/ 201 h 208"/>
                <a:gd name="T4" fmla="*/ 45 w 192"/>
                <a:gd name="T5" fmla="*/ 154 h 208"/>
                <a:gd name="T6" fmla="*/ 52 w 192"/>
                <a:gd name="T7" fmla="*/ 161 h 208"/>
                <a:gd name="T8" fmla="*/ 7 w 192"/>
                <a:gd name="T9" fmla="*/ 208 h 208"/>
                <a:gd name="T10" fmla="*/ 107 w 192"/>
                <a:gd name="T11" fmla="*/ 102 h 208"/>
                <a:gd name="T12" fmla="*/ 99 w 192"/>
                <a:gd name="T13" fmla="*/ 95 h 208"/>
                <a:gd name="T14" fmla="*/ 184 w 192"/>
                <a:gd name="T15" fmla="*/ 0 h 208"/>
                <a:gd name="T16" fmla="*/ 192 w 192"/>
                <a:gd name="T17" fmla="*/ 7 h 208"/>
                <a:gd name="T18" fmla="*/ 107 w 192"/>
                <a:gd name="T19" fmla="*/ 10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8">
                  <a:moveTo>
                    <a:pt x="7" y="208"/>
                  </a:moveTo>
                  <a:lnTo>
                    <a:pt x="0" y="201"/>
                  </a:lnTo>
                  <a:lnTo>
                    <a:pt x="45" y="154"/>
                  </a:lnTo>
                  <a:lnTo>
                    <a:pt x="52" y="161"/>
                  </a:lnTo>
                  <a:lnTo>
                    <a:pt x="7" y="208"/>
                  </a:lnTo>
                  <a:close/>
                  <a:moveTo>
                    <a:pt x="107" y="102"/>
                  </a:moveTo>
                  <a:lnTo>
                    <a:pt x="99" y="95"/>
                  </a:lnTo>
                  <a:lnTo>
                    <a:pt x="184" y="0"/>
                  </a:lnTo>
                  <a:lnTo>
                    <a:pt x="192" y="7"/>
                  </a:lnTo>
                  <a:lnTo>
                    <a:pt x="107"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0"/>
            <p:cNvSpPr/>
            <p:nvPr/>
          </p:nvSpPr>
          <p:spPr bwMode="auto">
            <a:xfrm>
              <a:off x="5414963" y="4056063"/>
              <a:ext cx="55562" cy="58738"/>
            </a:xfrm>
            <a:custGeom>
              <a:avLst/>
              <a:gdLst>
                <a:gd name="T0" fmla="*/ 7 w 35"/>
                <a:gd name="T1" fmla="*/ 37 h 37"/>
                <a:gd name="T2" fmla="*/ 0 w 35"/>
                <a:gd name="T3" fmla="*/ 30 h 37"/>
                <a:gd name="T4" fmla="*/ 28 w 35"/>
                <a:gd name="T5" fmla="*/ 0 h 37"/>
                <a:gd name="T6" fmla="*/ 35 w 35"/>
                <a:gd name="T7" fmla="*/ 7 h 37"/>
                <a:gd name="T8" fmla="*/ 7 w 35"/>
                <a:gd name="T9" fmla="*/ 37 h 37"/>
              </a:gdLst>
              <a:ahLst/>
              <a:cxnLst>
                <a:cxn ang="0">
                  <a:pos x="T0" y="T1"/>
                </a:cxn>
                <a:cxn ang="0">
                  <a:pos x="T2" y="T3"/>
                </a:cxn>
                <a:cxn ang="0">
                  <a:pos x="T4" y="T5"/>
                </a:cxn>
                <a:cxn ang="0">
                  <a:pos x="T6" y="T7"/>
                </a:cxn>
                <a:cxn ang="0">
                  <a:pos x="T8" y="T9"/>
                </a:cxn>
              </a:cxnLst>
              <a:rect l="0" t="0" r="r" b="b"/>
              <a:pathLst>
                <a:path w="35" h="37">
                  <a:moveTo>
                    <a:pt x="7" y="37"/>
                  </a:moveTo>
                  <a:lnTo>
                    <a:pt x="0" y="30"/>
                  </a:lnTo>
                  <a:lnTo>
                    <a:pt x="28" y="0"/>
                  </a:lnTo>
                  <a:lnTo>
                    <a:pt x="35" y="7"/>
                  </a:lnTo>
                  <a:lnTo>
                    <a:pt x="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1"/>
            <p:cNvSpPr/>
            <p:nvPr/>
          </p:nvSpPr>
          <p:spPr bwMode="auto">
            <a:xfrm>
              <a:off x="6224588" y="3503613"/>
              <a:ext cx="52387" cy="60325"/>
            </a:xfrm>
            <a:custGeom>
              <a:avLst/>
              <a:gdLst>
                <a:gd name="T0" fmla="*/ 26 w 33"/>
                <a:gd name="T1" fmla="*/ 38 h 38"/>
                <a:gd name="T2" fmla="*/ 0 w 33"/>
                <a:gd name="T3" fmla="*/ 8 h 38"/>
                <a:gd name="T4" fmla="*/ 7 w 33"/>
                <a:gd name="T5" fmla="*/ 0 h 38"/>
                <a:gd name="T6" fmla="*/ 33 w 33"/>
                <a:gd name="T7" fmla="*/ 34 h 38"/>
                <a:gd name="T8" fmla="*/ 26 w 33"/>
                <a:gd name="T9" fmla="*/ 38 h 38"/>
              </a:gdLst>
              <a:ahLst/>
              <a:cxnLst>
                <a:cxn ang="0">
                  <a:pos x="T0" y="T1"/>
                </a:cxn>
                <a:cxn ang="0">
                  <a:pos x="T2" y="T3"/>
                </a:cxn>
                <a:cxn ang="0">
                  <a:pos x="T4" y="T5"/>
                </a:cxn>
                <a:cxn ang="0">
                  <a:pos x="T6" y="T7"/>
                </a:cxn>
                <a:cxn ang="0">
                  <a:pos x="T8" y="T9"/>
                </a:cxn>
              </a:cxnLst>
              <a:rect l="0" t="0" r="r" b="b"/>
              <a:pathLst>
                <a:path w="33" h="38">
                  <a:moveTo>
                    <a:pt x="26" y="38"/>
                  </a:moveTo>
                  <a:lnTo>
                    <a:pt x="0" y="8"/>
                  </a:lnTo>
                  <a:lnTo>
                    <a:pt x="7" y="0"/>
                  </a:lnTo>
                  <a:lnTo>
                    <a:pt x="33" y="34"/>
                  </a:ln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6351588" y="3657600"/>
              <a:ext cx="300037" cy="341313"/>
            </a:xfrm>
            <a:custGeom>
              <a:avLst/>
              <a:gdLst>
                <a:gd name="T0" fmla="*/ 180 w 189"/>
                <a:gd name="T1" fmla="*/ 215 h 215"/>
                <a:gd name="T2" fmla="*/ 137 w 189"/>
                <a:gd name="T3" fmla="*/ 166 h 215"/>
                <a:gd name="T4" fmla="*/ 144 w 189"/>
                <a:gd name="T5" fmla="*/ 159 h 215"/>
                <a:gd name="T6" fmla="*/ 189 w 189"/>
                <a:gd name="T7" fmla="*/ 211 h 215"/>
                <a:gd name="T8" fmla="*/ 180 w 189"/>
                <a:gd name="T9" fmla="*/ 215 h 215"/>
                <a:gd name="T10" fmla="*/ 85 w 189"/>
                <a:gd name="T11" fmla="*/ 104 h 215"/>
                <a:gd name="T12" fmla="*/ 0 w 189"/>
                <a:gd name="T13" fmla="*/ 7 h 215"/>
                <a:gd name="T14" fmla="*/ 7 w 189"/>
                <a:gd name="T15" fmla="*/ 0 h 215"/>
                <a:gd name="T16" fmla="*/ 92 w 189"/>
                <a:gd name="T17" fmla="*/ 97 h 215"/>
                <a:gd name="T18" fmla="*/ 85 w 189"/>
                <a:gd name="T19" fmla="*/ 10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5">
                  <a:moveTo>
                    <a:pt x="180" y="215"/>
                  </a:moveTo>
                  <a:lnTo>
                    <a:pt x="137" y="166"/>
                  </a:lnTo>
                  <a:lnTo>
                    <a:pt x="144" y="159"/>
                  </a:lnTo>
                  <a:lnTo>
                    <a:pt x="189" y="211"/>
                  </a:lnTo>
                  <a:lnTo>
                    <a:pt x="180" y="215"/>
                  </a:lnTo>
                  <a:close/>
                  <a:moveTo>
                    <a:pt x="85" y="104"/>
                  </a:moveTo>
                  <a:lnTo>
                    <a:pt x="0" y="7"/>
                  </a:lnTo>
                  <a:lnTo>
                    <a:pt x="7" y="0"/>
                  </a:lnTo>
                  <a:lnTo>
                    <a:pt x="92" y="97"/>
                  </a:lnTo>
                  <a:lnTo>
                    <a:pt x="8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3"/>
            <p:cNvSpPr/>
            <p:nvPr/>
          </p:nvSpPr>
          <p:spPr bwMode="auto">
            <a:xfrm>
              <a:off x="6719888" y="4086225"/>
              <a:ext cx="52387" cy="58738"/>
            </a:xfrm>
            <a:custGeom>
              <a:avLst/>
              <a:gdLst>
                <a:gd name="T0" fmla="*/ 26 w 33"/>
                <a:gd name="T1" fmla="*/ 37 h 37"/>
                <a:gd name="T2" fmla="*/ 0 w 33"/>
                <a:gd name="T3" fmla="*/ 4 h 37"/>
                <a:gd name="T4" fmla="*/ 7 w 33"/>
                <a:gd name="T5" fmla="*/ 0 h 37"/>
                <a:gd name="T6" fmla="*/ 33 w 33"/>
                <a:gd name="T7" fmla="*/ 30 h 37"/>
                <a:gd name="T8" fmla="*/ 26 w 33"/>
                <a:gd name="T9" fmla="*/ 37 h 37"/>
              </a:gdLst>
              <a:ahLst/>
              <a:cxnLst>
                <a:cxn ang="0">
                  <a:pos x="T0" y="T1"/>
                </a:cxn>
                <a:cxn ang="0">
                  <a:pos x="T2" y="T3"/>
                </a:cxn>
                <a:cxn ang="0">
                  <a:pos x="T4" y="T5"/>
                </a:cxn>
                <a:cxn ang="0">
                  <a:pos x="T6" y="T7"/>
                </a:cxn>
                <a:cxn ang="0">
                  <a:pos x="T8" y="T9"/>
                </a:cxn>
              </a:cxnLst>
              <a:rect l="0" t="0" r="r" b="b"/>
              <a:pathLst>
                <a:path w="33" h="37">
                  <a:moveTo>
                    <a:pt x="26" y="37"/>
                  </a:moveTo>
                  <a:lnTo>
                    <a:pt x="0" y="4"/>
                  </a:lnTo>
                  <a:lnTo>
                    <a:pt x="7" y="0"/>
                  </a:lnTo>
                  <a:lnTo>
                    <a:pt x="33" y="30"/>
                  </a:lnTo>
                  <a:lnTo>
                    <a:pt x="2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a:spLocks noEditPoints="1"/>
            </p:cNvSpPr>
            <p:nvPr/>
          </p:nvSpPr>
          <p:spPr bwMode="auto">
            <a:xfrm>
              <a:off x="6086475" y="3497263"/>
              <a:ext cx="14287" cy="539750"/>
            </a:xfrm>
            <a:custGeom>
              <a:avLst/>
              <a:gdLst>
                <a:gd name="T0" fmla="*/ 9 w 9"/>
                <a:gd name="T1" fmla="*/ 340 h 340"/>
                <a:gd name="T2" fmla="*/ 0 w 9"/>
                <a:gd name="T3" fmla="*/ 340 h 340"/>
                <a:gd name="T4" fmla="*/ 0 w 9"/>
                <a:gd name="T5" fmla="*/ 323 h 340"/>
                <a:gd name="T6" fmla="*/ 9 w 9"/>
                <a:gd name="T7" fmla="*/ 323 h 340"/>
                <a:gd name="T8" fmla="*/ 9 w 9"/>
                <a:gd name="T9" fmla="*/ 340 h 340"/>
                <a:gd name="T10" fmla="*/ 9 w 9"/>
                <a:gd name="T11" fmla="*/ 297 h 340"/>
                <a:gd name="T12" fmla="*/ 0 w 9"/>
                <a:gd name="T13" fmla="*/ 297 h 340"/>
                <a:gd name="T14" fmla="*/ 0 w 9"/>
                <a:gd name="T15" fmla="*/ 269 h 340"/>
                <a:gd name="T16" fmla="*/ 9 w 9"/>
                <a:gd name="T17" fmla="*/ 269 h 340"/>
                <a:gd name="T18" fmla="*/ 9 w 9"/>
                <a:gd name="T19" fmla="*/ 297 h 340"/>
                <a:gd name="T20" fmla="*/ 9 w 9"/>
                <a:gd name="T21" fmla="*/ 229 h 340"/>
                <a:gd name="T22" fmla="*/ 0 w 9"/>
                <a:gd name="T23" fmla="*/ 229 h 340"/>
                <a:gd name="T24" fmla="*/ 0 w 9"/>
                <a:gd name="T25" fmla="*/ 196 h 340"/>
                <a:gd name="T26" fmla="*/ 9 w 9"/>
                <a:gd name="T27" fmla="*/ 196 h 340"/>
                <a:gd name="T28" fmla="*/ 9 w 9"/>
                <a:gd name="T29" fmla="*/ 229 h 340"/>
                <a:gd name="T30" fmla="*/ 9 w 9"/>
                <a:gd name="T31" fmla="*/ 156 h 340"/>
                <a:gd name="T32" fmla="*/ 0 w 9"/>
                <a:gd name="T33" fmla="*/ 156 h 340"/>
                <a:gd name="T34" fmla="*/ 0 w 9"/>
                <a:gd name="T35" fmla="*/ 127 h 340"/>
                <a:gd name="T36" fmla="*/ 9 w 9"/>
                <a:gd name="T37" fmla="*/ 127 h 340"/>
                <a:gd name="T38" fmla="*/ 9 w 9"/>
                <a:gd name="T39" fmla="*/ 156 h 340"/>
                <a:gd name="T40" fmla="*/ 9 w 9"/>
                <a:gd name="T41" fmla="*/ 104 h 340"/>
                <a:gd name="T42" fmla="*/ 0 w 9"/>
                <a:gd name="T43" fmla="*/ 104 h 340"/>
                <a:gd name="T44" fmla="*/ 0 w 9"/>
                <a:gd name="T45" fmla="*/ 73 h 340"/>
                <a:gd name="T46" fmla="*/ 9 w 9"/>
                <a:gd name="T47" fmla="*/ 73 h 340"/>
                <a:gd name="T48" fmla="*/ 9 w 9"/>
                <a:gd name="T49" fmla="*/ 104 h 340"/>
                <a:gd name="T50" fmla="*/ 9 w 9"/>
                <a:gd name="T51" fmla="*/ 35 h 340"/>
                <a:gd name="T52" fmla="*/ 0 w 9"/>
                <a:gd name="T53" fmla="*/ 35 h 340"/>
                <a:gd name="T54" fmla="*/ 0 w 9"/>
                <a:gd name="T55" fmla="*/ 0 h 340"/>
                <a:gd name="T56" fmla="*/ 9 w 9"/>
                <a:gd name="T57" fmla="*/ 0 h 340"/>
                <a:gd name="T58" fmla="*/ 9 w 9"/>
                <a:gd name="T59" fmla="*/ 3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340">
                  <a:moveTo>
                    <a:pt x="9" y="340"/>
                  </a:moveTo>
                  <a:lnTo>
                    <a:pt x="0" y="340"/>
                  </a:lnTo>
                  <a:lnTo>
                    <a:pt x="0" y="323"/>
                  </a:lnTo>
                  <a:lnTo>
                    <a:pt x="9" y="323"/>
                  </a:lnTo>
                  <a:lnTo>
                    <a:pt x="9" y="340"/>
                  </a:lnTo>
                  <a:close/>
                  <a:moveTo>
                    <a:pt x="9" y="297"/>
                  </a:moveTo>
                  <a:lnTo>
                    <a:pt x="0" y="297"/>
                  </a:lnTo>
                  <a:lnTo>
                    <a:pt x="0" y="269"/>
                  </a:lnTo>
                  <a:lnTo>
                    <a:pt x="9" y="269"/>
                  </a:lnTo>
                  <a:lnTo>
                    <a:pt x="9" y="297"/>
                  </a:lnTo>
                  <a:close/>
                  <a:moveTo>
                    <a:pt x="9" y="229"/>
                  </a:moveTo>
                  <a:lnTo>
                    <a:pt x="0" y="229"/>
                  </a:lnTo>
                  <a:lnTo>
                    <a:pt x="0" y="196"/>
                  </a:lnTo>
                  <a:lnTo>
                    <a:pt x="9" y="196"/>
                  </a:lnTo>
                  <a:lnTo>
                    <a:pt x="9" y="229"/>
                  </a:lnTo>
                  <a:close/>
                  <a:moveTo>
                    <a:pt x="9" y="156"/>
                  </a:moveTo>
                  <a:lnTo>
                    <a:pt x="0" y="156"/>
                  </a:lnTo>
                  <a:lnTo>
                    <a:pt x="0" y="127"/>
                  </a:lnTo>
                  <a:lnTo>
                    <a:pt x="9" y="127"/>
                  </a:lnTo>
                  <a:lnTo>
                    <a:pt x="9" y="156"/>
                  </a:lnTo>
                  <a:close/>
                  <a:moveTo>
                    <a:pt x="9" y="104"/>
                  </a:moveTo>
                  <a:lnTo>
                    <a:pt x="0" y="104"/>
                  </a:lnTo>
                  <a:lnTo>
                    <a:pt x="0" y="73"/>
                  </a:lnTo>
                  <a:lnTo>
                    <a:pt x="9" y="73"/>
                  </a:lnTo>
                  <a:lnTo>
                    <a:pt x="9" y="104"/>
                  </a:lnTo>
                  <a:close/>
                  <a:moveTo>
                    <a:pt x="9" y="35"/>
                  </a:moveTo>
                  <a:lnTo>
                    <a:pt x="0" y="35"/>
                  </a:lnTo>
                  <a:lnTo>
                    <a:pt x="0" y="0"/>
                  </a:lnTo>
                  <a:lnTo>
                    <a:pt x="9" y="0"/>
                  </a:lnTo>
                  <a:lnTo>
                    <a:pt x="9"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5"/>
            <p:cNvSpPr>
              <a:spLocks noChangeArrowheads="1"/>
            </p:cNvSpPr>
            <p:nvPr/>
          </p:nvSpPr>
          <p:spPr bwMode="auto">
            <a:xfrm>
              <a:off x="6078538" y="2727325"/>
              <a:ext cx="30162" cy="379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6"/>
            <p:cNvSpPr>
              <a:spLocks noEditPoints="1"/>
            </p:cNvSpPr>
            <p:nvPr/>
          </p:nvSpPr>
          <p:spPr bwMode="auto">
            <a:xfrm>
              <a:off x="5853113" y="3571875"/>
              <a:ext cx="180975" cy="401638"/>
            </a:xfrm>
            <a:custGeom>
              <a:avLst/>
              <a:gdLst>
                <a:gd name="T0" fmla="*/ 10 w 114"/>
                <a:gd name="T1" fmla="*/ 253 h 253"/>
                <a:gd name="T2" fmla="*/ 0 w 114"/>
                <a:gd name="T3" fmla="*/ 250 h 253"/>
                <a:gd name="T4" fmla="*/ 3 w 114"/>
                <a:gd name="T5" fmla="*/ 246 h 253"/>
                <a:gd name="T6" fmla="*/ 12 w 114"/>
                <a:gd name="T7" fmla="*/ 248 h 253"/>
                <a:gd name="T8" fmla="*/ 10 w 114"/>
                <a:gd name="T9" fmla="*/ 253 h 253"/>
                <a:gd name="T10" fmla="*/ 31 w 114"/>
                <a:gd name="T11" fmla="*/ 205 h 253"/>
                <a:gd name="T12" fmla="*/ 22 w 114"/>
                <a:gd name="T13" fmla="*/ 201 h 253"/>
                <a:gd name="T14" fmla="*/ 45 w 114"/>
                <a:gd name="T15" fmla="*/ 146 h 253"/>
                <a:gd name="T16" fmla="*/ 52 w 114"/>
                <a:gd name="T17" fmla="*/ 149 h 253"/>
                <a:gd name="T18" fmla="*/ 31 w 114"/>
                <a:gd name="T19" fmla="*/ 205 h 253"/>
                <a:gd name="T20" fmla="*/ 66 w 114"/>
                <a:gd name="T21" fmla="*/ 118 h 253"/>
                <a:gd name="T22" fmla="*/ 57 w 114"/>
                <a:gd name="T23" fmla="*/ 116 h 253"/>
                <a:gd name="T24" fmla="*/ 64 w 114"/>
                <a:gd name="T25" fmla="*/ 102 h 253"/>
                <a:gd name="T26" fmla="*/ 73 w 114"/>
                <a:gd name="T27" fmla="*/ 104 h 253"/>
                <a:gd name="T28" fmla="*/ 66 w 114"/>
                <a:gd name="T29" fmla="*/ 118 h 253"/>
                <a:gd name="T30" fmla="*/ 90 w 114"/>
                <a:gd name="T31" fmla="*/ 59 h 253"/>
                <a:gd name="T32" fmla="*/ 83 w 114"/>
                <a:gd name="T33" fmla="*/ 57 h 253"/>
                <a:gd name="T34" fmla="*/ 104 w 114"/>
                <a:gd name="T35" fmla="*/ 0 h 253"/>
                <a:gd name="T36" fmla="*/ 114 w 114"/>
                <a:gd name="T37" fmla="*/ 5 h 253"/>
                <a:gd name="T38" fmla="*/ 90 w 114"/>
                <a:gd name="T39" fmla="*/ 5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253">
                  <a:moveTo>
                    <a:pt x="10" y="253"/>
                  </a:moveTo>
                  <a:lnTo>
                    <a:pt x="0" y="250"/>
                  </a:lnTo>
                  <a:lnTo>
                    <a:pt x="3" y="246"/>
                  </a:lnTo>
                  <a:lnTo>
                    <a:pt x="12" y="248"/>
                  </a:lnTo>
                  <a:lnTo>
                    <a:pt x="10" y="253"/>
                  </a:lnTo>
                  <a:close/>
                  <a:moveTo>
                    <a:pt x="31" y="205"/>
                  </a:moveTo>
                  <a:lnTo>
                    <a:pt x="22" y="201"/>
                  </a:lnTo>
                  <a:lnTo>
                    <a:pt x="45" y="146"/>
                  </a:lnTo>
                  <a:lnTo>
                    <a:pt x="52" y="149"/>
                  </a:lnTo>
                  <a:lnTo>
                    <a:pt x="31" y="205"/>
                  </a:lnTo>
                  <a:close/>
                  <a:moveTo>
                    <a:pt x="66" y="118"/>
                  </a:moveTo>
                  <a:lnTo>
                    <a:pt x="57" y="116"/>
                  </a:lnTo>
                  <a:lnTo>
                    <a:pt x="64" y="102"/>
                  </a:lnTo>
                  <a:lnTo>
                    <a:pt x="73" y="104"/>
                  </a:lnTo>
                  <a:lnTo>
                    <a:pt x="66" y="118"/>
                  </a:lnTo>
                  <a:close/>
                  <a:moveTo>
                    <a:pt x="90" y="59"/>
                  </a:moveTo>
                  <a:lnTo>
                    <a:pt x="83" y="57"/>
                  </a:lnTo>
                  <a:lnTo>
                    <a:pt x="104" y="0"/>
                  </a:lnTo>
                  <a:lnTo>
                    <a:pt x="114" y="5"/>
                  </a:lnTo>
                  <a:lnTo>
                    <a:pt x="9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p:cNvSpPr>
              <a:spLocks noEditPoints="1"/>
            </p:cNvSpPr>
            <p:nvPr/>
          </p:nvSpPr>
          <p:spPr bwMode="auto">
            <a:xfrm>
              <a:off x="6164263" y="3541713"/>
              <a:ext cx="142875" cy="292100"/>
            </a:xfrm>
            <a:custGeom>
              <a:avLst/>
              <a:gdLst>
                <a:gd name="T0" fmla="*/ 83 w 90"/>
                <a:gd name="T1" fmla="*/ 184 h 184"/>
                <a:gd name="T2" fmla="*/ 81 w 90"/>
                <a:gd name="T3" fmla="*/ 184 h 184"/>
                <a:gd name="T4" fmla="*/ 90 w 90"/>
                <a:gd name="T5" fmla="*/ 180 h 184"/>
                <a:gd name="T6" fmla="*/ 90 w 90"/>
                <a:gd name="T7" fmla="*/ 180 h 184"/>
                <a:gd name="T8" fmla="*/ 83 w 90"/>
                <a:gd name="T9" fmla="*/ 184 h 184"/>
                <a:gd name="T10" fmla="*/ 64 w 90"/>
                <a:gd name="T11" fmla="*/ 147 h 184"/>
                <a:gd name="T12" fmla="*/ 52 w 90"/>
                <a:gd name="T13" fmla="*/ 121 h 184"/>
                <a:gd name="T14" fmla="*/ 62 w 90"/>
                <a:gd name="T15" fmla="*/ 116 h 184"/>
                <a:gd name="T16" fmla="*/ 73 w 90"/>
                <a:gd name="T17" fmla="*/ 144 h 184"/>
                <a:gd name="T18" fmla="*/ 64 w 90"/>
                <a:gd name="T19" fmla="*/ 147 h 184"/>
                <a:gd name="T20" fmla="*/ 43 w 90"/>
                <a:gd name="T21" fmla="*/ 99 h 184"/>
                <a:gd name="T22" fmla="*/ 31 w 90"/>
                <a:gd name="T23" fmla="*/ 71 h 184"/>
                <a:gd name="T24" fmla="*/ 40 w 90"/>
                <a:gd name="T25" fmla="*/ 69 h 184"/>
                <a:gd name="T26" fmla="*/ 52 w 90"/>
                <a:gd name="T27" fmla="*/ 95 h 184"/>
                <a:gd name="T28" fmla="*/ 43 w 90"/>
                <a:gd name="T29" fmla="*/ 99 h 184"/>
                <a:gd name="T30" fmla="*/ 14 w 90"/>
                <a:gd name="T31" fmla="*/ 36 h 184"/>
                <a:gd name="T32" fmla="*/ 0 w 90"/>
                <a:gd name="T33" fmla="*/ 5 h 184"/>
                <a:gd name="T34" fmla="*/ 10 w 90"/>
                <a:gd name="T35" fmla="*/ 0 h 184"/>
                <a:gd name="T36" fmla="*/ 24 w 90"/>
                <a:gd name="T37" fmla="*/ 33 h 184"/>
                <a:gd name="T38" fmla="*/ 14 w 90"/>
                <a:gd name="T3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84">
                  <a:moveTo>
                    <a:pt x="83" y="184"/>
                  </a:moveTo>
                  <a:lnTo>
                    <a:pt x="81" y="184"/>
                  </a:lnTo>
                  <a:lnTo>
                    <a:pt x="90" y="180"/>
                  </a:lnTo>
                  <a:lnTo>
                    <a:pt x="90" y="180"/>
                  </a:lnTo>
                  <a:lnTo>
                    <a:pt x="83" y="184"/>
                  </a:lnTo>
                  <a:close/>
                  <a:moveTo>
                    <a:pt x="64" y="147"/>
                  </a:moveTo>
                  <a:lnTo>
                    <a:pt x="52" y="121"/>
                  </a:lnTo>
                  <a:lnTo>
                    <a:pt x="62" y="116"/>
                  </a:lnTo>
                  <a:lnTo>
                    <a:pt x="73" y="144"/>
                  </a:lnTo>
                  <a:lnTo>
                    <a:pt x="64" y="147"/>
                  </a:lnTo>
                  <a:close/>
                  <a:moveTo>
                    <a:pt x="43" y="99"/>
                  </a:moveTo>
                  <a:lnTo>
                    <a:pt x="31" y="71"/>
                  </a:lnTo>
                  <a:lnTo>
                    <a:pt x="40" y="69"/>
                  </a:lnTo>
                  <a:lnTo>
                    <a:pt x="52" y="95"/>
                  </a:lnTo>
                  <a:lnTo>
                    <a:pt x="43" y="99"/>
                  </a:lnTo>
                  <a:close/>
                  <a:moveTo>
                    <a:pt x="14" y="36"/>
                  </a:moveTo>
                  <a:lnTo>
                    <a:pt x="0" y="5"/>
                  </a:lnTo>
                  <a:lnTo>
                    <a:pt x="10" y="0"/>
                  </a:lnTo>
                  <a:lnTo>
                    <a:pt x="24" y="33"/>
                  </a:lnTo>
                  <a:lnTo>
                    <a:pt x="1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16"/>
          <p:cNvSpPr>
            <a:spLocks noEditPoints="1"/>
          </p:cNvSpPr>
          <p:nvPr/>
        </p:nvSpPr>
        <p:spPr bwMode="auto">
          <a:xfrm>
            <a:off x="5905648" y="2253860"/>
            <a:ext cx="309334" cy="371595"/>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sp>
        <p:nvSpPr>
          <p:cNvPr id="16" name="Freeform 16"/>
          <p:cNvSpPr>
            <a:spLocks noEditPoints="1"/>
          </p:cNvSpPr>
          <p:nvPr/>
        </p:nvSpPr>
        <p:spPr bwMode="auto">
          <a:xfrm rot="584553">
            <a:off x="6921656" y="2121309"/>
            <a:ext cx="329045" cy="395273"/>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grpSp>
        <p:nvGrpSpPr>
          <p:cNvPr id="17" name="组合 16"/>
          <p:cNvGrpSpPr/>
          <p:nvPr/>
        </p:nvGrpSpPr>
        <p:grpSpPr>
          <a:xfrm>
            <a:off x="3344390" y="2786867"/>
            <a:ext cx="932180" cy="1054101"/>
            <a:chOff x="2387669" y="1429930"/>
            <a:chExt cx="699225" cy="790576"/>
          </a:xfrm>
        </p:grpSpPr>
        <p:grpSp>
          <p:nvGrpSpPr>
            <p:cNvPr id="18" name="组合 17"/>
            <p:cNvGrpSpPr/>
            <p:nvPr/>
          </p:nvGrpSpPr>
          <p:grpSpPr>
            <a:xfrm>
              <a:off x="2411760" y="1490614"/>
              <a:ext cx="648072" cy="648072"/>
              <a:chOff x="1907704" y="1131590"/>
              <a:chExt cx="1008112" cy="1008112"/>
            </a:xfrm>
          </p:grpSpPr>
          <p:sp>
            <p:nvSpPr>
              <p:cNvPr id="20" name="矩形 1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1" name="直接连接符 20"/>
              <p:cNvCxnSpPr>
                <a:stCxn id="20" idx="1"/>
                <a:endCxn id="2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2387669"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项</a:t>
              </a:r>
              <a:endParaRPr lang="zh-CN" altLang="en-US" sz="5900" dirty="0">
                <a:solidFill>
                  <a:schemeClr val="bg1">
                    <a:alpha val="79000"/>
                  </a:schemeClr>
                </a:solidFill>
                <a:latin typeface="+mj-ea"/>
                <a:ea typeface="+mj-ea"/>
              </a:endParaRPr>
            </a:p>
          </p:txBody>
        </p:sp>
      </p:grpSp>
      <p:grpSp>
        <p:nvGrpSpPr>
          <p:cNvPr id="23" name="组合 22"/>
          <p:cNvGrpSpPr/>
          <p:nvPr/>
        </p:nvGrpSpPr>
        <p:grpSpPr>
          <a:xfrm>
            <a:off x="4335079" y="2786867"/>
            <a:ext cx="932180" cy="1054101"/>
            <a:chOff x="3136593" y="1429930"/>
            <a:chExt cx="699226" cy="790576"/>
          </a:xfrm>
        </p:grpSpPr>
        <p:grpSp>
          <p:nvGrpSpPr>
            <p:cNvPr id="24" name="组合 23"/>
            <p:cNvGrpSpPr/>
            <p:nvPr/>
          </p:nvGrpSpPr>
          <p:grpSpPr>
            <a:xfrm>
              <a:off x="3160683" y="1490614"/>
              <a:ext cx="648072" cy="648072"/>
              <a:chOff x="1907704" y="1131590"/>
              <a:chExt cx="1008112" cy="1008112"/>
            </a:xfrm>
          </p:grpSpPr>
          <p:sp>
            <p:nvSpPr>
              <p:cNvPr id="26" name="矩形 2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7" name="直接连接符 26"/>
              <p:cNvCxnSpPr>
                <a:stCxn id="26" idx="1"/>
                <a:endCxn id="2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3136593" y="1429930"/>
              <a:ext cx="699226"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目</a:t>
              </a:r>
              <a:endParaRPr lang="zh-CN" altLang="en-US" sz="5900" dirty="0">
                <a:solidFill>
                  <a:schemeClr val="bg1">
                    <a:alpha val="79000"/>
                  </a:schemeClr>
                </a:solidFill>
                <a:latin typeface="+mj-ea"/>
                <a:ea typeface="+mj-ea"/>
              </a:endParaRPr>
            </a:p>
          </p:txBody>
        </p:sp>
      </p:grpSp>
      <p:grpSp>
        <p:nvGrpSpPr>
          <p:cNvPr id="29" name="组合 28"/>
          <p:cNvGrpSpPr/>
          <p:nvPr/>
        </p:nvGrpSpPr>
        <p:grpSpPr>
          <a:xfrm>
            <a:off x="6316462" y="2786867"/>
            <a:ext cx="932180" cy="1054101"/>
            <a:chOff x="3915722" y="1429930"/>
            <a:chExt cx="699225" cy="790576"/>
          </a:xfrm>
        </p:grpSpPr>
        <p:grpSp>
          <p:nvGrpSpPr>
            <p:cNvPr id="30" name="组合 29"/>
            <p:cNvGrpSpPr/>
            <p:nvPr/>
          </p:nvGrpSpPr>
          <p:grpSpPr>
            <a:xfrm>
              <a:off x="3939813" y="1490614"/>
              <a:ext cx="648072" cy="648072"/>
              <a:chOff x="1907704" y="1131590"/>
              <a:chExt cx="1008112" cy="1008112"/>
            </a:xfrm>
          </p:grpSpPr>
          <p:sp>
            <p:nvSpPr>
              <p:cNvPr id="32" name="矩形 3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3" name="直接连接符 32"/>
              <p:cNvCxnSpPr>
                <a:stCxn id="32" idx="1"/>
                <a:endCxn id="3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3915722"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果</a:t>
              </a:r>
              <a:endParaRPr lang="zh-CN" altLang="en-US" sz="5900" dirty="0">
                <a:solidFill>
                  <a:schemeClr val="bg1">
                    <a:alpha val="79000"/>
                  </a:schemeClr>
                </a:solidFill>
                <a:latin typeface="+mj-ea"/>
                <a:ea typeface="+mj-ea"/>
              </a:endParaRPr>
            </a:p>
          </p:txBody>
        </p:sp>
      </p:grpSp>
      <p:grpSp>
        <p:nvGrpSpPr>
          <p:cNvPr id="35" name="组合 34"/>
          <p:cNvGrpSpPr/>
          <p:nvPr/>
        </p:nvGrpSpPr>
        <p:grpSpPr>
          <a:xfrm>
            <a:off x="7307158" y="2786867"/>
            <a:ext cx="932180" cy="1054101"/>
            <a:chOff x="4679734" y="1429930"/>
            <a:chExt cx="699225" cy="790576"/>
          </a:xfrm>
        </p:grpSpPr>
        <p:grpSp>
          <p:nvGrpSpPr>
            <p:cNvPr id="36" name="组合 35"/>
            <p:cNvGrpSpPr/>
            <p:nvPr/>
          </p:nvGrpSpPr>
          <p:grpSpPr>
            <a:xfrm>
              <a:off x="4703824" y="1490614"/>
              <a:ext cx="648072" cy="648072"/>
              <a:chOff x="1907704" y="1131590"/>
              <a:chExt cx="1008112" cy="1008112"/>
            </a:xfrm>
          </p:grpSpPr>
          <p:sp>
            <p:nvSpPr>
              <p:cNvPr id="38" name="矩形 3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9" name="直接连接符 38"/>
              <p:cNvCxnSpPr>
                <a:stCxn id="38" idx="1"/>
                <a:endCxn id="3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0"/>
                <a:endCxn id="3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4679734"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展</a:t>
              </a:r>
              <a:endParaRPr lang="zh-CN" altLang="en-US" sz="5900" dirty="0">
                <a:solidFill>
                  <a:schemeClr val="bg1">
                    <a:alpha val="79000"/>
                  </a:schemeClr>
                </a:solidFill>
                <a:latin typeface="+mj-ea"/>
                <a:ea typeface="+mj-ea"/>
              </a:endParaRPr>
            </a:p>
          </p:txBody>
        </p:sp>
      </p:grpSp>
      <p:grpSp>
        <p:nvGrpSpPr>
          <p:cNvPr id="41" name="组合 40"/>
          <p:cNvGrpSpPr/>
          <p:nvPr/>
        </p:nvGrpSpPr>
        <p:grpSpPr>
          <a:xfrm>
            <a:off x="8297848" y="2786867"/>
            <a:ext cx="932180" cy="1054101"/>
            <a:chOff x="5414733" y="1429930"/>
            <a:chExt cx="699225" cy="790576"/>
          </a:xfrm>
        </p:grpSpPr>
        <p:grpSp>
          <p:nvGrpSpPr>
            <p:cNvPr id="42" name="组合 41"/>
            <p:cNvGrpSpPr/>
            <p:nvPr/>
          </p:nvGrpSpPr>
          <p:grpSpPr>
            <a:xfrm>
              <a:off x="5438823" y="1490614"/>
              <a:ext cx="648072" cy="648072"/>
              <a:chOff x="1907704" y="1131590"/>
              <a:chExt cx="1008112" cy="1008112"/>
            </a:xfrm>
          </p:grpSpPr>
          <p:sp>
            <p:nvSpPr>
              <p:cNvPr id="44" name="矩形 4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45" name="直接连接符 44"/>
              <p:cNvCxnSpPr>
                <a:stCxn id="44" idx="1"/>
                <a:endCxn id="4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0"/>
                <a:endCxn id="4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43" name="矩形 42"/>
            <p:cNvSpPr/>
            <p:nvPr/>
          </p:nvSpPr>
          <p:spPr>
            <a:xfrm>
              <a:off x="5414733"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示</a:t>
              </a:r>
              <a:endParaRPr lang="zh-CN" altLang="en-US" sz="5900" dirty="0">
                <a:solidFill>
                  <a:schemeClr val="bg1">
                    <a:alpha val="79000"/>
                  </a:schemeClr>
                </a:solidFill>
                <a:latin typeface="+mj-ea"/>
                <a:ea typeface="+mj-ea"/>
              </a:endParaRPr>
            </a:p>
          </p:txBody>
        </p:sp>
      </p:grpSp>
      <p:sp>
        <p:nvSpPr>
          <p:cNvPr id="47" name="TextBox 46"/>
          <p:cNvSpPr txBox="1"/>
          <p:nvPr/>
        </p:nvSpPr>
        <p:spPr>
          <a:xfrm>
            <a:off x="4706645" y="4234382"/>
            <a:ext cx="2985770" cy="414020"/>
          </a:xfrm>
          <a:prstGeom prst="rect">
            <a:avLst/>
          </a:prstGeom>
          <a:noFill/>
        </p:spPr>
        <p:txBody>
          <a:bodyPr wrap="none" lIns="121908" tIns="60954" rIns="121908" bIns="60954" rtlCol="0">
            <a:spAutoFit/>
          </a:bodyPr>
          <a:lstStyle/>
          <a:p>
            <a:pPr algn="ctr"/>
            <a:r>
              <a:rPr lang="zh-CN" altLang="en-US" dirty="0">
                <a:solidFill>
                  <a:schemeClr val="bg1">
                    <a:alpha val="70000"/>
                  </a:schemeClr>
                </a:solidFill>
                <a:latin typeface="+mj-ea"/>
                <a:ea typeface="+mj-ea"/>
              </a:rPr>
              <a:t>系统主页面、详见代码演示</a:t>
            </a:r>
            <a:endParaRPr lang="en-US" altLang="zh-CN" dirty="0">
              <a:solidFill>
                <a:schemeClr val="bg1">
                  <a:alpha val="70000"/>
                </a:schemeClr>
              </a:solidFill>
              <a:latin typeface="+mj-ea"/>
              <a:ea typeface="+mj-ea"/>
            </a:endParaRPr>
          </a:p>
        </p:txBody>
      </p:sp>
      <p:pic>
        <p:nvPicPr>
          <p:cNvPr id="48" name="Picture 3" descr="C:\Users\ABC\Desktop\GR-010 (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3137" y="3623219"/>
            <a:ext cx="1252904" cy="67733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272" y="3820144"/>
            <a:ext cx="7391859"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组合 49"/>
          <p:cNvGrpSpPr/>
          <p:nvPr/>
        </p:nvGrpSpPr>
        <p:grpSpPr>
          <a:xfrm>
            <a:off x="5325771" y="2786867"/>
            <a:ext cx="932180" cy="1054101"/>
            <a:chOff x="3136592" y="1429930"/>
            <a:chExt cx="699225" cy="790576"/>
          </a:xfrm>
        </p:grpSpPr>
        <p:grpSp>
          <p:nvGrpSpPr>
            <p:cNvPr id="51" name="组合 50"/>
            <p:cNvGrpSpPr/>
            <p:nvPr/>
          </p:nvGrpSpPr>
          <p:grpSpPr>
            <a:xfrm>
              <a:off x="3160683" y="1490614"/>
              <a:ext cx="648072" cy="648072"/>
              <a:chOff x="1907704" y="1131590"/>
              <a:chExt cx="1008112" cy="1008112"/>
            </a:xfrm>
          </p:grpSpPr>
          <p:sp>
            <p:nvSpPr>
              <p:cNvPr id="53" name="矩形 52"/>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54" name="直接连接符 53"/>
              <p:cNvCxnSpPr>
                <a:stCxn id="53" idx="1"/>
                <a:endCxn id="53"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3" idx="0"/>
                <a:endCxn id="53"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3136592"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成</a:t>
              </a:r>
              <a:endParaRPr lang="zh-CN" altLang="en-US" sz="5900" dirty="0">
                <a:solidFill>
                  <a:schemeClr val="bg1">
                    <a:alpha val="79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2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40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6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8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100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22" presetClass="entr" presetSubtype="8" fill="hold" nodeType="withEffect">
                                  <p:stCondLst>
                                    <p:cond delay="1600"/>
                                  </p:stCondLst>
                                  <p:childTnLst>
                                    <p:set>
                                      <p:cBhvr>
                                        <p:cTn id="29" dur="1" fill="hold">
                                          <p:stCondLst>
                                            <p:cond delay="0"/>
                                          </p:stCondLst>
                                        </p:cTn>
                                        <p:tgtEl>
                                          <p:spTgt spid="49"/>
                                        </p:tgtEl>
                                        <p:attrNameLst>
                                          <p:attrName>style.visibility</p:attrName>
                                        </p:attrNameLst>
                                      </p:cBhvr>
                                      <p:to>
                                        <p:strVal val="visible"/>
                                      </p:to>
                                    </p:set>
                                    <p:animEffect transition="in" filter="wipe(left)">
                                      <p:cBhvr>
                                        <p:cTn id="30" dur="1000"/>
                                        <p:tgtEl>
                                          <p:spTgt spid="49"/>
                                        </p:tgtEl>
                                      </p:cBhvr>
                                    </p:animEffect>
                                  </p:childTnLst>
                                </p:cTn>
                              </p:par>
                              <p:par>
                                <p:cTn id="31" presetID="1" presetClass="entr" presetSubtype="0" fill="hold" nodeType="withEffect">
                                  <p:stCondLst>
                                    <p:cond delay="1600"/>
                                  </p:stCondLst>
                                  <p:childTnLst>
                                    <p:set>
                                      <p:cBhvr>
                                        <p:cTn id="32" dur="1" fill="hold">
                                          <p:stCondLst>
                                            <p:cond delay="0"/>
                                          </p:stCondLst>
                                        </p:cTn>
                                        <p:tgtEl>
                                          <p:spTgt spid="48"/>
                                        </p:tgtEl>
                                        <p:attrNameLst>
                                          <p:attrName>style.visibility</p:attrName>
                                        </p:attrNameLst>
                                      </p:cBhvr>
                                      <p:to>
                                        <p:strVal val="visible"/>
                                      </p:to>
                                    </p:set>
                                  </p:childTnLst>
                                </p:cTn>
                              </p:par>
                              <p:par>
                                <p:cTn id="33" presetID="63" presetClass="path" presetSubtype="0" accel="50000" decel="50000" fill="hold" nodeType="withEffect">
                                  <p:stCondLst>
                                    <p:cond delay="1600"/>
                                  </p:stCondLst>
                                  <p:childTnLst>
                                    <p:animMotion origin="layout" path="M -0.58697 -0.00432 L 2.22222E-6 4.19753E-6 " pathEditMode="relative" rAng="0" ptsTypes="AA">
                                      <p:cBhvr>
                                        <p:cTn id="34" dur="1000" fill="hold"/>
                                        <p:tgtEl>
                                          <p:spTgt spid="48"/>
                                        </p:tgtEl>
                                        <p:attrNameLst>
                                          <p:attrName>ppt_x</p:attrName>
                                          <p:attrName>ppt_y</p:attrName>
                                        </p:attrNameLst>
                                      </p:cBhvr>
                                      <p:rCtr x="29132" y="0"/>
                                    </p:animMotion>
                                  </p:childTnLst>
                                </p:cTn>
                              </p:par>
                              <p:par>
                                <p:cTn id="35" presetID="42" presetClass="entr" presetSubtype="0" fill="hold" grpId="0" nodeType="withEffect">
                                  <p:stCondLst>
                                    <p:cond delay="2600"/>
                                  </p:stCondLst>
                                  <p:iterate type="lt">
                                    <p:tmPct val="10000"/>
                                  </p:iterate>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anim calcmode="lin" valueType="num">
                                      <p:cBhvr>
                                        <p:cTn id="38" dur="500" fill="hold"/>
                                        <p:tgtEl>
                                          <p:spTgt spid="47"/>
                                        </p:tgtEl>
                                        <p:attrNameLst>
                                          <p:attrName>ppt_x</p:attrName>
                                        </p:attrNameLst>
                                      </p:cBhvr>
                                      <p:tavLst>
                                        <p:tav tm="0">
                                          <p:val>
                                            <p:strVal val="#ppt_x"/>
                                          </p:val>
                                        </p:tav>
                                        <p:tav tm="100000">
                                          <p:val>
                                            <p:strVal val="#ppt_x"/>
                                          </p:val>
                                        </p:tav>
                                      </p:tavLst>
                                    </p:anim>
                                    <p:anim calcmode="lin" valueType="num">
                                      <p:cBhvr>
                                        <p:cTn id="39" dur="500" fill="hold"/>
                                        <p:tgtEl>
                                          <p:spTgt spid="47"/>
                                        </p:tgtEl>
                                        <p:attrNameLst>
                                          <p:attrName>ppt_y</p:attrName>
                                        </p:attrNameLst>
                                      </p:cBhvr>
                                      <p:tavLst>
                                        <p:tav tm="0">
                                          <p:val>
                                            <p:strVal val="#ppt_y+.1"/>
                                          </p:val>
                                        </p:tav>
                                        <p:tav tm="100000">
                                          <p:val>
                                            <p:strVal val="#ppt_y"/>
                                          </p:val>
                                        </p:tav>
                                      </p:tavLst>
                                    </p:anim>
                                  </p:childTnLst>
                                </p:cTn>
                              </p:par>
                              <p:par>
                                <p:cTn id="40" presetID="2" presetClass="entr" presetSubtype="2" fill="hold" grpId="0" nodeType="withEffect">
                                  <p:stCondLst>
                                    <p:cond delay="380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1+#ppt_w/2"/>
                                          </p:val>
                                        </p:tav>
                                        <p:tav tm="100000">
                                          <p:val>
                                            <p:strVal val="#ppt_x"/>
                                          </p:val>
                                        </p:tav>
                                      </p:tavLst>
                                    </p:anim>
                                    <p:anim calcmode="lin" valueType="num">
                                      <p:cBhvr additive="base">
                                        <p:cTn id="43" dur="5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420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1+#ppt_w/2"/>
                                          </p:val>
                                        </p:tav>
                                        <p:tav tm="100000">
                                          <p:val>
                                            <p:strVal val="#ppt_x"/>
                                          </p:val>
                                        </p:tav>
                                      </p:tavLst>
                                    </p:anim>
                                    <p:anim calcmode="lin" valueType="num">
                                      <p:cBhvr additive="base">
                                        <p:cTn id="47"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4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a:xfrm>
            <a:off x="7225457" y="289243"/>
            <a:ext cx="4837613" cy="490066"/>
          </a:xfrm>
        </p:spPr>
        <p:txBody>
          <a:bodyPr>
            <a:normAutofit fontScale="90000"/>
          </a:bodyPr>
          <a:lstStyle/>
          <a:p>
            <a:pPr algn="r"/>
            <a:r>
              <a:rPr lang="zh-CN" altLang="en-US" b="1" dirty="0"/>
              <a:t>系统主页面</a:t>
            </a:r>
            <a:endParaRPr lang="zh-CN" altLang="en-US" b="1" dirty="0"/>
          </a:p>
        </p:txBody>
      </p:sp>
      <p:grpSp>
        <p:nvGrpSpPr>
          <p:cNvPr id="20" name="组 19"/>
          <p:cNvGrpSpPr/>
          <p:nvPr/>
        </p:nvGrpSpPr>
        <p:grpSpPr>
          <a:xfrm>
            <a:off x="8126031" y="1026643"/>
            <a:ext cx="3586589" cy="5083192"/>
            <a:chOff x="8126031" y="1026643"/>
            <a:chExt cx="3586589" cy="5083192"/>
          </a:xfrm>
        </p:grpSpPr>
        <p:sp>
          <p:nvSpPr>
            <p:cNvPr id="18" name="chenying0907 60"/>
            <p:cNvSpPr/>
            <p:nvPr/>
          </p:nvSpPr>
          <p:spPr>
            <a:xfrm>
              <a:off x="8535286" y="1299479"/>
              <a:ext cx="1626209" cy="1841776"/>
            </a:xfrm>
            <a:custGeom>
              <a:avLst/>
              <a:gdLst/>
              <a:ahLst/>
              <a:cxnLst>
                <a:cxn ang="0">
                  <a:pos x="wd2" y="hd2"/>
                </a:cxn>
                <a:cxn ang="5400000">
                  <a:pos x="wd2" y="hd2"/>
                </a:cxn>
                <a:cxn ang="10800000">
                  <a:pos x="wd2" y="hd2"/>
                </a:cxn>
                <a:cxn ang="16200000">
                  <a:pos x="wd2" y="hd2"/>
                </a:cxn>
              </a:cxnLst>
              <a:rect l="0" t="0" r="r" b="b"/>
              <a:pathLst>
                <a:path w="21542" h="21600" extrusionOk="0">
                  <a:moveTo>
                    <a:pt x="20714" y="0"/>
                  </a:moveTo>
                  <a:cubicBezTo>
                    <a:pt x="20560" y="340"/>
                    <a:pt x="21409" y="1795"/>
                    <a:pt x="21485" y="2244"/>
                  </a:cubicBezTo>
                  <a:cubicBezTo>
                    <a:pt x="21600" y="2926"/>
                    <a:pt x="21557" y="3608"/>
                    <a:pt x="21211" y="4236"/>
                  </a:cubicBezTo>
                  <a:cubicBezTo>
                    <a:pt x="20383" y="5739"/>
                    <a:pt x="18269" y="6573"/>
                    <a:pt x="16661" y="7258"/>
                  </a:cubicBezTo>
                  <a:cubicBezTo>
                    <a:pt x="17031" y="7100"/>
                    <a:pt x="12271" y="14800"/>
                    <a:pt x="9563" y="21600"/>
                  </a:cubicBezTo>
                  <a:cubicBezTo>
                    <a:pt x="7479" y="20527"/>
                    <a:pt x="5410" y="19314"/>
                    <a:pt x="3640" y="17857"/>
                  </a:cubicBezTo>
                  <a:cubicBezTo>
                    <a:pt x="2045" y="16544"/>
                    <a:pt x="471" y="15283"/>
                    <a:pt x="0" y="13334"/>
                  </a:cubicBezTo>
                  <a:cubicBezTo>
                    <a:pt x="5847" y="14455"/>
                    <a:pt x="10463" y="9898"/>
                    <a:pt x="13582" y="6209"/>
                  </a:cubicBezTo>
                  <a:cubicBezTo>
                    <a:pt x="14725" y="4857"/>
                    <a:pt x="16375" y="4288"/>
                    <a:pt x="17836" y="3260"/>
                  </a:cubicBezTo>
                  <a:cubicBezTo>
                    <a:pt x="19094" y="2376"/>
                    <a:pt x="20115" y="1325"/>
                    <a:pt x="20714" y="0"/>
                  </a:cubicBezTo>
                  <a:close/>
                </a:path>
              </a:pathLst>
            </a:custGeom>
            <a:solidFill>
              <a:srgbClr val="E7E4EA"/>
            </a:solidFill>
            <a:ln w="12700" cap="flat">
              <a:solidFill>
                <a:schemeClr val="bg1"/>
              </a:solidFill>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1" name="chenying0907 61"/>
            <p:cNvSpPr/>
            <p:nvPr/>
          </p:nvSpPr>
          <p:spPr>
            <a:xfrm>
              <a:off x="11218173" y="3459429"/>
              <a:ext cx="494447" cy="456062"/>
            </a:xfrm>
            <a:custGeom>
              <a:avLst/>
              <a:gdLst/>
              <a:ahLst/>
              <a:cxnLst>
                <a:cxn ang="0">
                  <a:pos x="wd2" y="hd2"/>
                </a:cxn>
                <a:cxn ang="5400000">
                  <a:pos x="wd2" y="hd2"/>
                </a:cxn>
                <a:cxn ang="10800000">
                  <a:pos x="wd2" y="hd2"/>
                </a:cxn>
                <a:cxn ang="16200000">
                  <a:pos x="wd2" y="hd2"/>
                </a:cxn>
              </a:cxnLst>
              <a:rect l="0" t="0" r="r" b="b"/>
              <a:pathLst>
                <a:path w="21437" h="20996" extrusionOk="0">
                  <a:moveTo>
                    <a:pt x="21399" y="9595"/>
                  </a:moveTo>
                  <a:cubicBezTo>
                    <a:pt x="21600" y="7156"/>
                    <a:pt x="21001" y="4989"/>
                    <a:pt x="19823" y="2927"/>
                  </a:cubicBezTo>
                  <a:cubicBezTo>
                    <a:pt x="19477" y="2320"/>
                    <a:pt x="19164" y="1448"/>
                    <a:pt x="18637" y="1004"/>
                  </a:cubicBezTo>
                  <a:cubicBezTo>
                    <a:pt x="18088" y="540"/>
                    <a:pt x="16063" y="423"/>
                    <a:pt x="15795" y="0"/>
                  </a:cubicBezTo>
                  <a:cubicBezTo>
                    <a:pt x="17162" y="2167"/>
                    <a:pt x="16400" y="6177"/>
                    <a:pt x="15405" y="8322"/>
                  </a:cubicBezTo>
                  <a:cubicBezTo>
                    <a:pt x="12323" y="14966"/>
                    <a:pt x="5515" y="13694"/>
                    <a:pt x="0" y="15734"/>
                  </a:cubicBezTo>
                  <a:cubicBezTo>
                    <a:pt x="1943" y="20095"/>
                    <a:pt x="5426" y="21600"/>
                    <a:pt x="9623" y="20783"/>
                  </a:cubicBezTo>
                  <a:cubicBezTo>
                    <a:pt x="10510" y="20611"/>
                    <a:pt x="11429" y="20334"/>
                    <a:pt x="12372" y="19941"/>
                  </a:cubicBezTo>
                  <a:cubicBezTo>
                    <a:pt x="15962" y="18450"/>
                    <a:pt x="21035" y="13980"/>
                    <a:pt x="21399" y="9595"/>
                  </a:cubicBezTo>
                  <a:close/>
                </a:path>
              </a:pathLst>
            </a:custGeom>
            <a:solidFill>
              <a:srgbClr val="E7E4EA"/>
            </a:solidFill>
            <a:ln w="12700" cap="flat">
              <a:solidFill>
                <a:schemeClr val="bg1"/>
              </a:solidFill>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2" name="chenying0907 62"/>
            <p:cNvSpPr/>
            <p:nvPr/>
          </p:nvSpPr>
          <p:spPr>
            <a:xfrm>
              <a:off x="9535685" y="5755798"/>
              <a:ext cx="1580309" cy="354037"/>
            </a:xfrm>
            <a:custGeom>
              <a:avLst/>
              <a:gdLst/>
              <a:ahLst/>
              <a:cxnLst>
                <a:cxn ang="0">
                  <a:pos x="wd2" y="hd2"/>
                </a:cxn>
                <a:cxn ang="5400000">
                  <a:pos x="wd2" y="hd2"/>
                </a:cxn>
                <a:cxn ang="10800000">
                  <a:pos x="wd2" y="hd2"/>
                </a:cxn>
                <a:cxn ang="16200000">
                  <a:pos x="wd2" y="hd2"/>
                </a:cxn>
              </a:cxnLst>
              <a:rect l="0" t="0" r="r" b="b"/>
              <a:pathLst>
                <a:path w="21600" h="20611" extrusionOk="0">
                  <a:moveTo>
                    <a:pt x="10806" y="11088"/>
                  </a:moveTo>
                  <a:cubicBezTo>
                    <a:pt x="11834" y="10437"/>
                    <a:pt x="12850" y="9582"/>
                    <a:pt x="13838" y="8316"/>
                  </a:cubicBezTo>
                  <a:cubicBezTo>
                    <a:pt x="14557" y="7396"/>
                    <a:pt x="17518" y="4422"/>
                    <a:pt x="17477" y="0"/>
                  </a:cubicBezTo>
                  <a:cubicBezTo>
                    <a:pt x="17783" y="2619"/>
                    <a:pt x="18348" y="3388"/>
                    <a:pt x="18792" y="5333"/>
                  </a:cubicBezTo>
                  <a:cubicBezTo>
                    <a:pt x="19218" y="7200"/>
                    <a:pt x="19515" y="9991"/>
                    <a:pt x="19897" y="12067"/>
                  </a:cubicBezTo>
                  <a:cubicBezTo>
                    <a:pt x="20113" y="13238"/>
                    <a:pt x="21239" y="20345"/>
                    <a:pt x="21600" y="20316"/>
                  </a:cubicBezTo>
                  <a:cubicBezTo>
                    <a:pt x="18674" y="20549"/>
                    <a:pt x="16112" y="20413"/>
                    <a:pt x="13392" y="20232"/>
                  </a:cubicBezTo>
                  <a:cubicBezTo>
                    <a:pt x="8972" y="19939"/>
                    <a:pt x="4397" y="21600"/>
                    <a:pt x="0" y="19638"/>
                  </a:cubicBezTo>
                  <a:cubicBezTo>
                    <a:pt x="3364" y="13159"/>
                    <a:pt x="7167" y="13393"/>
                    <a:pt x="10806" y="11088"/>
                  </a:cubicBezTo>
                  <a:close/>
                </a:path>
              </a:pathLst>
            </a:custGeom>
            <a:solidFill>
              <a:srgbClr val="E7E4EA"/>
            </a:solidFill>
            <a:ln w="12700" cap="flat">
              <a:solidFill>
                <a:schemeClr val="bg1"/>
              </a:solidFill>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3" name="chenying0907 64"/>
            <p:cNvSpPr/>
            <p:nvPr/>
          </p:nvSpPr>
          <p:spPr>
            <a:xfrm>
              <a:off x="8126031" y="1026643"/>
              <a:ext cx="2063237" cy="2106932"/>
            </a:xfrm>
            <a:custGeom>
              <a:avLst/>
              <a:gdLst/>
              <a:ahLst/>
              <a:cxnLst>
                <a:cxn ang="0">
                  <a:pos x="wd2" y="hd2"/>
                </a:cxn>
                <a:cxn ang="5400000">
                  <a:pos x="wd2" y="hd2"/>
                </a:cxn>
                <a:cxn ang="10800000">
                  <a:pos x="wd2" y="hd2"/>
                </a:cxn>
                <a:cxn ang="16200000">
                  <a:pos x="wd2" y="hd2"/>
                </a:cxn>
              </a:cxnLst>
              <a:rect l="0" t="0" r="r" b="b"/>
              <a:pathLst>
                <a:path w="19841" h="21595" extrusionOk="0">
                  <a:moveTo>
                    <a:pt x="15936" y="45"/>
                  </a:moveTo>
                  <a:cubicBezTo>
                    <a:pt x="17139" y="254"/>
                    <a:pt x="18196" y="1159"/>
                    <a:pt x="18862" y="2228"/>
                  </a:cubicBezTo>
                  <a:cubicBezTo>
                    <a:pt x="21142" y="5887"/>
                    <a:pt x="19099" y="7580"/>
                    <a:pt x="16211" y="9061"/>
                  </a:cubicBezTo>
                  <a:cubicBezTo>
                    <a:pt x="16480" y="8923"/>
                    <a:pt x="13025" y="15652"/>
                    <a:pt x="11059" y="21595"/>
                  </a:cubicBezTo>
                  <a:cubicBezTo>
                    <a:pt x="6046" y="18488"/>
                    <a:pt x="3336" y="15042"/>
                    <a:pt x="1442" y="9710"/>
                  </a:cubicBezTo>
                  <a:cubicBezTo>
                    <a:pt x="1090" y="8720"/>
                    <a:pt x="-458" y="4146"/>
                    <a:pt x="133" y="2061"/>
                  </a:cubicBezTo>
                  <a:cubicBezTo>
                    <a:pt x="3247" y="2705"/>
                    <a:pt x="7613" y="2486"/>
                    <a:pt x="11476" y="2408"/>
                  </a:cubicBezTo>
                  <a:cubicBezTo>
                    <a:pt x="11747" y="2496"/>
                    <a:pt x="14442" y="25"/>
                    <a:pt x="15333" y="1"/>
                  </a:cubicBezTo>
                  <a:cubicBezTo>
                    <a:pt x="15537" y="-5"/>
                    <a:pt x="15738" y="10"/>
                    <a:pt x="15936" y="45"/>
                  </a:cubicBezTo>
                  <a:close/>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4" name="chenying0907 65"/>
            <p:cNvSpPr/>
            <p:nvPr/>
          </p:nvSpPr>
          <p:spPr>
            <a:xfrm>
              <a:off x="9422003" y="1458633"/>
              <a:ext cx="393380" cy="454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2340" y="14850"/>
                    <a:pt x="6069" y="7961"/>
                    <a:pt x="0" y="0"/>
                  </a:cubicBezTo>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5" name="chenying0907 66"/>
            <p:cNvSpPr/>
            <p:nvPr/>
          </p:nvSpPr>
          <p:spPr>
            <a:xfrm>
              <a:off x="9922202" y="1731467"/>
              <a:ext cx="350438" cy="286401"/>
            </a:xfrm>
            <a:custGeom>
              <a:avLst/>
              <a:gdLst/>
              <a:ahLst/>
              <a:cxnLst>
                <a:cxn ang="0">
                  <a:pos x="wd2" y="hd2"/>
                </a:cxn>
                <a:cxn ang="5400000">
                  <a:pos x="wd2" y="hd2"/>
                </a:cxn>
                <a:cxn ang="10800000">
                  <a:pos x="wd2" y="hd2"/>
                </a:cxn>
                <a:cxn ang="16200000">
                  <a:pos x="wd2" y="hd2"/>
                </a:cxn>
              </a:cxnLst>
              <a:rect l="0" t="0" r="r" b="b"/>
              <a:pathLst>
                <a:path w="21600" h="13828" extrusionOk="0">
                  <a:moveTo>
                    <a:pt x="14014" y="0"/>
                  </a:moveTo>
                  <a:cubicBezTo>
                    <a:pt x="16818" y="2910"/>
                    <a:pt x="18719" y="4860"/>
                    <a:pt x="21600" y="7730"/>
                  </a:cubicBezTo>
                  <a:cubicBezTo>
                    <a:pt x="18569" y="8782"/>
                    <a:pt x="6620" y="21600"/>
                    <a:pt x="0" y="6587"/>
                  </a:cubicBezTo>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6" name="chenying0907 67"/>
            <p:cNvSpPr/>
            <p:nvPr/>
          </p:nvSpPr>
          <p:spPr>
            <a:xfrm>
              <a:off x="10058620" y="2027041"/>
              <a:ext cx="1109418" cy="1514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124" y="3783"/>
                    <a:pt x="9398" y="9521"/>
                    <a:pt x="13730" y="13804"/>
                  </a:cubicBezTo>
                  <a:cubicBezTo>
                    <a:pt x="15527" y="15581"/>
                    <a:pt x="19594" y="19943"/>
                    <a:pt x="21600" y="21600"/>
                  </a:cubicBezTo>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7" name="chenying0907 68"/>
            <p:cNvSpPr/>
            <p:nvPr/>
          </p:nvSpPr>
          <p:spPr>
            <a:xfrm>
              <a:off x="10263247" y="1890623"/>
              <a:ext cx="1215573" cy="15065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49" y="1811"/>
                    <a:pt x="7912" y="7379"/>
                    <a:pt x="9609" y="9367"/>
                  </a:cubicBezTo>
                  <a:cubicBezTo>
                    <a:pt x="13603" y="14049"/>
                    <a:pt x="17366" y="17210"/>
                    <a:pt x="21600" y="21600"/>
                  </a:cubicBezTo>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8" name="chenying0907 70"/>
            <p:cNvSpPr/>
            <p:nvPr/>
          </p:nvSpPr>
          <p:spPr>
            <a:xfrm>
              <a:off x="11127226" y="3391221"/>
              <a:ext cx="579574" cy="519738"/>
            </a:xfrm>
            <a:custGeom>
              <a:avLst/>
              <a:gdLst/>
              <a:ahLst/>
              <a:cxnLst>
                <a:cxn ang="0">
                  <a:pos x="wd2" y="hd2"/>
                </a:cxn>
                <a:cxn ang="5400000">
                  <a:pos x="wd2" y="hd2"/>
                </a:cxn>
                <a:cxn ang="10800000">
                  <a:pos x="wd2" y="hd2"/>
                </a:cxn>
                <a:cxn ang="16200000">
                  <a:pos x="wd2" y="hd2"/>
                </a:cxn>
              </a:cxnLst>
              <a:rect l="0" t="0" r="r" b="b"/>
              <a:pathLst>
                <a:path w="17749" h="17575" extrusionOk="0">
                  <a:moveTo>
                    <a:pt x="17720" y="9189"/>
                  </a:moveTo>
                  <a:cubicBezTo>
                    <a:pt x="18363" y="1069"/>
                    <a:pt x="8297" y="-2458"/>
                    <a:pt x="3053" y="1850"/>
                  </a:cubicBezTo>
                  <a:cubicBezTo>
                    <a:pt x="-3237" y="7018"/>
                    <a:pt x="837" y="19142"/>
                    <a:pt x="9402" y="17407"/>
                  </a:cubicBezTo>
                  <a:cubicBezTo>
                    <a:pt x="10029" y="17280"/>
                    <a:pt x="10677" y="17076"/>
                    <a:pt x="11344" y="16788"/>
                  </a:cubicBezTo>
                  <a:cubicBezTo>
                    <a:pt x="13879" y="15693"/>
                    <a:pt x="17463" y="12409"/>
                    <a:pt x="17720" y="9189"/>
                  </a:cubicBezTo>
                  <a:close/>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29" name="chenying0907 71"/>
            <p:cNvSpPr/>
            <p:nvPr/>
          </p:nvSpPr>
          <p:spPr>
            <a:xfrm>
              <a:off x="9944939" y="3891420"/>
              <a:ext cx="1282604" cy="158055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542" y="102"/>
                    <a:pt x="21062" y="339"/>
                    <a:pt x="20541" y="978"/>
                  </a:cubicBezTo>
                  <a:cubicBezTo>
                    <a:pt x="19239" y="2577"/>
                    <a:pt x="17284" y="4091"/>
                    <a:pt x="15796" y="5561"/>
                  </a:cubicBezTo>
                  <a:cubicBezTo>
                    <a:pt x="10441" y="10852"/>
                    <a:pt x="5279" y="16260"/>
                    <a:pt x="0" y="21600"/>
                  </a:cubicBezTo>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30" name="chenying0907 72"/>
            <p:cNvSpPr/>
            <p:nvPr/>
          </p:nvSpPr>
          <p:spPr>
            <a:xfrm>
              <a:off x="10376929" y="3868683"/>
              <a:ext cx="1205025" cy="160961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0569" y="1652"/>
                    <a:pt x="17653" y="3878"/>
                    <a:pt x="16203" y="5064"/>
                  </a:cubicBezTo>
                  <a:cubicBezTo>
                    <a:pt x="12693" y="7935"/>
                    <a:pt x="10181" y="11364"/>
                    <a:pt x="6620" y="14221"/>
                  </a:cubicBezTo>
                  <a:cubicBezTo>
                    <a:pt x="3787" y="16494"/>
                    <a:pt x="2462" y="19311"/>
                    <a:pt x="0" y="21600"/>
                  </a:cubicBezTo>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31" name="chenying0907 73"/>
            <p:cNvSpPr/>
            <p:nvPr/>
          </p:nvSpPr>
          <p:spPr>
            <a:xfrm>
              <a:off x="9262849" y="5460224"/>
              <a:ext cx="252300" cy="225645"/>
            </a:xfrm>
            <a:custGeom>
              <a:avLst/>
              <a:gdLst/>
              <a:ahLst/>
              <a:cxnLst>
                <a:cxn ang="0">
                  <a:pos x="wd2" y="hd2"/>
                </a:cxn>
                <a:cxn ang="5400000">
                  <a:pos x="wd2" y="hd2"/>
                </a:cxn>
                <a:cxn ang="10800000">
                  <a:pos x="wd2" y="hd2"/>
                </a:cxn>
                <a:cxn ang="16200000">
                  <a:pos x="wd2" y="hd2"/>
                </a:cxn>
              </a:cxnLst>
              <a:rect l="0" t="0" r="r" b="b"/>
              <a:pathLst>
                <a:path w="21600" h="20521" extrusionOk="0">
                  <a:moveTo>
                    <a:pt x="5467" y="20521"/>
                  </a:moveTo>
                  <a:cubicBezTo>
                    <a:pt x="3631" y="15109"/>
                    <a:pt x="3342" y="13320"/>
                    <a:pt x="0" y="8678"/>
                  </a:cubicBezTo>
                  <a:cubicBezTo>
                    <a:pt x="2108" y="5304"/>
                    <a:pt x="10453" y="-1079"/>
                    <a:pt x="14584" y="157"/>
                  </a:cubicBezTo>
                  <a:cubicBezTo>
                    <a:pt x="19138" y="1518"/>
                    <a:pt x="19726" y="8016"/>
                    <a:pt x="21600" y="12706"/>
                  </a:cubicBezTo>
                </a:path>
              </a:pathLst>
            </a:custGeom>
            <a:solidFill>
              <a:srgbClr val="FDD67A"/>
            </a:solid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32" name="chenying0907 74"/>
            <p:cNvSpPr/>
            <p:nvPr/>
          </p:nvSpPr>
          <p:spPr>
            <a:xfrm>
              <a:off x="8671704" y="5460224"/>
              <a:ext cx="2448196" cy="645678"/>
            </a:xfrm>
            <a:custGeom>
              <a:avLst/>
              <a:gdLst/>
              <a:ahLst/>
              <a:cxnLst>
                <a:cxn ang="0">
                  <a:pos x="wd2" y="hd2"/>
                </a:cxn>
                <a:cxn ang="5400000">
                  <a:pos x="wd2" y="hd2"/>
                </a:cxn>
                <a:cxn ang="10800000">
                  <a:pos x="wd2" y="hd2"/>
                </a:cxn>
                <a:cxn ang="16200000">
                  <a:pos x="wd2" y="hd2"/>
                </a:cxn>
              </a:cxnLst>
              <a:rect l="0" t="0" r="r" b="b"/>
              <a:pathLst>
                <a:path w="21600" h="20469" extrusionOk="0">
                  <a:moveTo>
                    <a:pt x="14009" y="252"/>
                  </a:moveTo>
                  <a:cubicBezTo>
                    <a:pt x="16943" y="1606"/>
                    <a:pt x="20097" y="11755"/>
                    <a:pt x="21600" y="20402"/>
                  </a:cubicBezTo>
                  <a:cubicBezTo>
                    <a:pt x="19711" y="20529"/>
                    <a:pt x="18057" y="20455"/>
                    <a:pt x="16301" y="20357"/>
                  </a:cubicBezTo>
                  <a:cubicBezTo>
                    <a:pt x="14010" y="20228"/>
                    <a:pt x="11629" y="20256"/>
                    <a:pt x="9330" y="20212"/>
                  </a:cubicBezTo>
                  <a:cubicBezTo>
                    <a:pt x="6212" y="20152"/>
                    <a:pt x="3110" y="20667"/>
                    <a:pt x="0" y="20050"/>
                  </a:cubicBezTo>
                  <a:cubicBezTo>
                    <a:pt x="933" y="18635"/>
                    <a:pt x="2612" y="13591"/>
                    <a:pt x="3266" y="12086"/>
                  </a:cubicBezTo>
                  <a:cubicBezTo>
                    <a:pt x="4290" y="9732"/>
                    <a:pt x="5377" y="7783"/>
                    <a:pt x="6484" y="5988"/>
                  </a:cubicBezTo>
                  <a:cubicBezTo>
                    <a:pt x="8792" y="2247"/>
                    <a:pt x="11443" y="-933"/>
                    <a:pt x="14009" y="252"/>
                  </a:cubicBezTo>
                  <a:close/>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grpSp>
      <p:grpSp>
        <p:nvGrpSpPr>
          <p:cNvPr id="33" name="组 20"/>
          <p:cNvGrpSpPr/>
          <p:nvPr/>
        </p:nvGrpSpPr>
        <p:grpSpPr>
          <a:xfrm rot="0">
            <a:off x="8052356" y="1936096"/>
            <a:ext cx="775336" cy="938951"/>
            <a:chOff x="8012351" y="1936096"/>
            <a:chExt cx="775336" cy="938951"/>
          </a:xfrm>
        </p:grpSpPr>
        <p:sp>
          <p:nvSpPr>
            <p:cNvPr id="34" name="chenying0907 63"/>
            <p:cNvSpPr/>
            <p:nvPr/>
          </p:nvSpPr>
          <p:spPr>
            <a:xfrm>
              <a:off x="8012351" y="1936096"/>
              <a:ext cx="775336" cy="938951"/>
            </a:xfrm>
            <a:custGeom>
              <a:avLst/>
              <a:gdLst/>
              <a:ahLst/>
              <a:cxnLst>
                <a:cxn ang="0">
                  <a:pos x="wd2" y="hd2"/>
                </a:cxn>
                <a:cxn ang="5400000">
                  <a:pos x="wd2" y="hd2"/>
                </a:cxn>
                <a:cxn ang="10800000">
                  <a:pos x="wd2" y="hd2"/>
                </a:cxn>
                <a:cxn ang="16200000">
                  <a:pos x="wd2" y="hd2"/>
                </a:cxn>
              </a:cxnLst>
              <a:rect l="0" t="0" r="r" b="b"/>
              <a:pathLst>
                <a:path w="20272" h="20210" extrusionOk="0">
                  <a:moveTo>
                    <a:pt x="5196" y="0"/>
                  </a:moveTo>
                  <a:cubicBezTo>
                    <a:pt x="-562" y="3892"/>
                    <a:pt x="-1328" y="9064"/>
                    <a:pt x="1882" y="14521"/>
                  </a:cubicBezTo>
                  <a:cubicBezTo>
                    <a:pt x="5509" y="20686"/>
                    <a:pt x="15589" y="21600"/>
                    <a:pt x="20272" y="18419"/>
                  </a:cubicBezTo>
                </a:path>
              </a:pathLst>
            </a:custGeom>
            <a:solidFill>
              <a:srgbClr val="FDD67A"/>
            </a:solid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sp>
          <p:nvSpPr>
            <p:cNvPr id="35" name="chenying0907 69"/>
            <p:cNvSpPr/>
            <p:nvPr/>
          </p:nvSpPr>
          <p:spPr>
            <a:xfrm>
              <a:off x="8171505" y="2254404"/>
              <a:ext cx="248368" cy="344488"/>
            </a:xfrm>
            <a:custGeom>
              <a:avLst/>
              <a:gdLst/>
              <a:ahLst/>
              <a:cxnLst>
                <a:cxn ang="0">
                  <a:pos x="wd2" y="hd2"/>
                </a:cxn>
                <a:cxn ang="5400000">
                  <a:pos x="wd2" y="hd2"/>
                </a:cxn>
                <a:cxn ang="10800000">
                  <a:pos x="wd2" y="hd2"/>
                </a:cxn>
                <a:cxn ang="16200000">
                  <a:pos x="wd2" y="hd2"/>
                </a:cxn>
              </a:cxnLst>
              <a:rect l="0" t="0" r="r" b="b"/>
              <a:pathLst>
                <a:path w="21600" h="21336" extrusionOk="0">
                  <a:moveTo>
                    <a:pt x="3804" y="0"/>
                  </a:moveTo>
                  <a:cubicBezTo>
                    <a:pt x="1682" y="2528"/>
                    <a:pt x="720" y="6989"/>
                    <a:pt x="0" y="9644"/>
                  </a:cubicBezTo>
                  <a:cubicBezTo>
                    <a:pt x="3959" y="9042"/>
                    <a:pt x="9361" y="10535"/>
                    <a:pt x="13386" y="9998"/>
                  </a:cubicBezTo>
                  <a:cubicBezTo>
                    <a:pt x="11808" y="13338"/>
                    <a:pt x="13382" y="17337"/>
                    <a:pt x="10481" y="20910"/>
                  </a:cubicBezTo>
                  <a:cubicBezTo>
                    <a:pt x="13735" y="21163"/>
                    <a:pt x="18256" y="21600"/>
                    <a:pt x="21600" y="21123"/>
                  </a:cubicBezTo>
                </a:path>
              </a:pathLst>
            </a:custGeom>
            <a:noFill/>
            <a:ln w="38100" cap="flat">
              <a:solidFill>
                <a:schemeClr val="bg1"/>
              </a:solidFill>
              <a:prstDash val="solid"/>
              <a:miter lim="400000"/>
            </a:ln>
            <a:effectLst/>
          </p:spPr>
          <p:txBody>
            <a:bodyPr wrap="square" lIns="38100" tIns="38100" rIns="38100" bIns="38100" numCol="1" anchor="ctr">
              <a:noAutofit/>
            </a:bodyPr>
            <a:p>
              <a:pPr defTabSz="457200">
                <a:defRPr sz="3000">
                  <a:solidFill>
                    <a:srgbClr val="FFFFFF"/>
                  </a:solidFill>
                  <a:effectLst>
                    <a:outerShdw blurRad="38100" dist="12700" dir="5400000">
                      <a:srgbClr val="000000">
                        <a:alpha val="50000"/>
                      </a:srgbClr>
                    </a:outerShdw>
                  </a:effectLst>
                </a:defRPr>
              </a:pPr>
            </a:p>
          </p:txBody>
        </p:sp>
      </p:grpSp>
      <p:cxnSp>
        <p:nvCxnSpPr>
          <p:cNvPr id="36" name="直线连接符 24"/>
          <p:cNvCxnSpPr/>
          <p:nvPr/>
        </p:nvCxnSpPr>
        <p:spPr>
          <a:xfrm flipH="1" flipV="1">
            <a:off x="-721545" y="135125"/>
            <a:ext cx="8933378" cy="1099869"/>
          </a:xfrm>
          <a:prstGeom prst="line">
            <a:avLst/>
          </a:prstGeom>
          <a:noFill/>
          <a:ln w="38100" cap="flat">
            <a:solidFill>
              <a:schemeClr val="bg1"/>
            </a:solidFill>
            <a:prstDash val="lgDashDot"/>
            <a:miter lim="400000"/>
          </a:ln>
          <a:effectLst/>
        </p:spPr>
      </p:cxnSp>
      <p:cxnSp>
        <p:nvCxnSpPr>
          <p:cNvPr id="37" name="直线连接符 22"/>
          <p:cNvCxnSpPr/>
          <p:nvPr/>
        </p:nvCxnSpPr>
        <p:spPr>
          <a:xfrm flipH="1">
            <a:off x="7225499" y="3133575"/>
            <a:ext cx="2051166" cy="4284878"/>
          </a:xfrm>
          <a:prstGeom prst="line">
            <a:avLst/>
          </a:prstGeom>
          <a:noFill/>
          <a:ln w="38100" cap="flat">
            <a:solidFill>
              <a:schemeClr val="bg1"/>
            </a:solidFill>
            <a:prstDash val="lgDashDot"/>
            <a:miter lim="400000"/>
          </a:ln>
          <a:effectLst/>
        </p:spPr>
      </p:cxnSp>
      <p:pic>
        <p:nvPicPr>
          <p:cNvPr id="38" name="图片 37" descr="首页"/>
          <p:cNvPicPr>
            <a:picLocks noChangeAspect="1"/>
          </p:cNvPicPr>
          <p:nvPr/>
        </p:nvPicPr>
        <p:blipFill>
          <a:blip r:embed="rId1"/>
          <a:stretch>
            <a:fillRect/>
          </a:stretch>
        </p:blipFill>
        <p:spPr>
          <a:xfrm>
            <a:off x="478790" y="1470660"/>
            <a:ext cx="6976745" cy="4639310"/>
          </a:xfrm>
          <a:prstGeom prst="rect">
            <a:avLst/>
          </a:prstGeom>
        </p:spPr>
      </p:pic>
      <p:sp>
        <p:nvSpPr>
          <p:cNvPr id="39" name="图文框 38"/>
          <p:cNvSpPr/>
          <p:nvPr/>
        </p:nvSpPr>
        <p:spPr>
          <a:xfrm rot="16200000">
            <a:off x="1418590" y="74930"/>
            <a:ext cx="5056505" cy="7376795"/>
          </a:xfrm>
          <a:prstGeom prst="frame">
            <a:avLst>
              <a:gd name="adj1" fmla="val 1851"/>
            </a:avLst>
          </a:prstGeom>
          <a:blipFill dpi="0" rotWithShape="0">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6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22" presetClass="entr" presetSubtype="2" fill="hold" nodeType="withEffect">
                                  <p:stCondLst>
                                    <p:cond delay="100"/>
                                  </p:stCondLst>
                                  <p:childTnLst>
                                    <p:set>
                                      <p:cBhvr>
                                        <p:cTn id="13" dur="1" fill="hold">
                                          <p:stCondLst>
                                            <p:cond delay="0"/>
                                          </p:stCondLst>
                                        </p:cTn>
                                        <p:tgtEl>
                                          <p:spTgt spid="36"/>
                                        </p:tgtEl>
                                        <p:attrNameLst>
                                          <p:attrName>style.visibility</p:attrName>
                                        </p:attrNameLst>
                                      </p:cBhvr>
                                      <p:to>
                                        <p:strVal val="visible"/>
                                      </p:to>
                                    </p:set>
                                    <p:animEffect transition="in" filter="wipe(right)">
                                      <p:cBhvr>
                                        <p:cTn id="14" dur="500"/>
                                        <p:tgtEl>
                                          <p:spTgt spid="36"/>
                                        </p:tgtEl>
                                      </p:cBhvr>
                                    </p:animEffect>
                                  </p:childTnLst>
                                </p:cTn>
                              </p:par>
                              <p:par>
                                <p:cTn id="15" presetID="22" presetClass="entr" presetSubtype="2" fill="hold" nodeType="withEffect">
                                  <p:stCondLst>
                                    <p:cond delay="100"/>
                                  </p:stCondLst>
                                  <p:childTnLst>
                                    <p:set>
                                      <p:cBhvr>
                                        <p:cTn id="16" dur="1" fill="hold">
                                          <p:stCondLst>
                                            <p:cond delay="0"/>
                                          </p:stCondLst>
                                        </p:cTn>
                                        <p:tgtEl>
                                          <p:spTgt spid="37"/>
                                        </p:tgtEl>
                                        <p:attrNameLst>
                                          <p:attrName>style.visibility</p:attrName>
                                        </p:attrNameLst>
                                      </p:cBhvr>
                                      <p:to>
                                        <p:strVal val="visible"/>
                                      </p:to>
                                    </p:set>
                                    <p:animEffect transition="in" filter="wipe(right)">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50706" y="-243408"/>
            <a:ext cx="2351580" cy="2456098"/>
            <a:chOff x="5414963" y="2727325"/>
            <a:chExt cx="1357312" cy="1417638"/>
          </a:xfrm>
          <a:solidFill>
            <a:schemeClr val="bg1">
              <a:lumMod val="85000"/>
            </a:schemeClr>
          </a:solidFill>
        </p:grpSpPr>
        <p:sp>
          <p:nvSpPr>
            <p:cNvPr id="3" name="Freeform 6"/>
            <p:cNvSpPr>
              <a:spLocks noEditPoints="1"/>
            </p:cNvSpPr>
            <p:nvPr/>
          </p:nvSpPr>
          <p:spPr bwMode="auto">
            <a:xfrm>
              <a:off x="5740400" y="3163888"/>
              <a:ext cx="685800" cy="355600"/>
            </a:xfrm>
            <a:custGeom>
              <a:avLst/>
              <a:gdLst>
                <a:gd name="T0" fmla="*/ 183 w 183"/>
                <a:gd name="T1" fmla="*/ 95 h 95"/>
                <a:gd name="T2" fmla="*/ 0 w 183"/>
                <a:gd name="T3" fmla="*/ 95 h 95"/>
                <a:gd name="T4" fmla="*/ 0 w 183"/>
                <a:gd name="T5" fmla="*/ 91 h 95"/>
                <a:gd name="T6" fmla="*/ 91 w 183"/>
                <a:gd name="T7" fmla="*/ 0 h 95"/>
                <a:gd name="T8" fmla="*/ 183 w 183"/>
                <a:gd name="T9" fmla="*/ 91 h 95"/>
                <a:gd name="T10" fmla="*/ 183 w 183"/>
                <a:gd name="T11" fmla="*/ 95 h 95"/>
                <a:gd name="T12" fmla="*/ 9 w 183"/>
                <a:gd name="T13" fmla="*/ 87 h 95"/>
                <a:gd name="T14" fmla="*/ 174 w 183"/>
                <a:gd name="T15" fmla="*/ 87 h 95"/>
                <a:gd name="T16" fmla="*/ 91 w 183"/>
                <a:gd name="T17" fmla="*/ 8 h 95"/>
                <a:gd name="T18" fmla="*/ 9 w 183"/>
                <a:gd name="T19" fmla="*/ 8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95">
                  <a:moveTo>
                    <a:pt x="183" y="95"/>
                  </a:moveTo>
                  <a:cubicBezTo>
                    <a:pt x="0" y="95"/>
                    <a:pt x="0" y="95"/>
                    <a:pt x="0" y="95"/>
                  </a:cubicBezTo>
                  <a:cubicBezTo>
                    <a:pt x="0" y="91"/>
                    <a:pt x="0" y="91"/>
                    <a:pt x="0" y="91"/>
                  </a:cubicBezTo>
                  <a:cubicBezTo>
                    <a:pt x="0" y="41"/>
                    <a:pt x="41" y="0"/>
                    <a:pt x="91" y="0"/>
                  </a:cubicBezTo>
                  <a:cubicBezTo>
                    <a:pt x="142" y="0"/>
                    <a:pt x="183" y="41"/>
                    <a:pt x="183" y="91"/>
                  </a:cubicBezTo>
                  <a:lnTo>
                    <a:pt x="183" y="95"/>
                  </a:lnTo>
                  <a:close/>
                  <a:moveTo>
                    <a:pt x="9" y="87"/>
                  </a:moveTo>
                  <a:cubicBezTo>
                    <a:pt x="174" y="87"/>
                    <a:pt x="174" y="87"/>
                    <a:pt x="174" y="87"/>
                  </a:cubicBezTo>
                  <a:cubicBezTo>
                    <a:pt x="172" y="43"/>
                    <a:pt x="136" y="8"/>
                    <a:pt x="91" y="8"/>
                  </a:cubicBezTo>
                  <a:cubicBezTo>
                    <a:pt x="47" y="8"/>
                    <a:pt x="11" y="43"/>
                    <a:pt x="9"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7"/>
            <p:cNvSpPr>
              <a:spLocks noEditPoints="1"/>
            </p:cNvSpPr>
            <p:nvPr/>
          </p:nvSpPr>
          <p:spPr bwMode="auto">
            <a:xfrm>
              <a:off x="5976938" y="3489325"/>
              <a:ext cx="214312" cy="120650"/>
            </a:xfrm>
            <a:custGeom>
              <a:avLst/>
              <a:gdLst>
                <a:gd name="T0" fmla="*/ 28 w 57"/>
                <a:gd name="T1" fmla="*/ 32 h 32"/>
                <a:gd name="T2" fmla="*/ 0 w 57"/>
                <a:gd name="T3" fmla="*/ 4 h 32"/>
                <a:gd name="T4" fmla="*/ 0 w 57"/>
                <a:gd name="T5" fmla="*/ 0 h 32"/>
                <a:gd name="T6" fmla="*/ 57 w 57"/>
                <a:gd name="T7" fmla="*/ 0 h 32"/>
                <a:gd name="T8" fmla="*/ 57 w 57"/>
                <a:gd name="T9" fmla="*/ 4 h 32"/>
                <a:gd name="T10" fmla="*/ 28 w 57"/>
                <a:gd name="T11" fmla="*/ 32 h 32"/>
                <a:gd name="T12" fmla="*/ 9 w 57"/>
                <a:gd name="T13" fmla="*/ 8 h 32"/>
                <a:gd name="T14" fmla="*/ 28 w 57"/>
                <a:gd name="T15" fmla="*/ 24 h 32"/>
                <a:gd name="T16" fmla="*/ 48 w 57"/>
                <a:gd name="T17" fmla="*/ 8 h 32"/>
                <a:gd name="T18" fmla="*/ 9 w 57"/>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2">
                  <a:moveTo>
                    <a:pt x="28" y="32"/>
                  </a:moveTo>
                  <a:cubicBezTo>
                    <a:pt x="13" y="32"/>
                    <a:pt x="0" y="20"/>
                    <a:pt x="0" y="4"/>
                  </a:cubicBezTo>
                  <a:cubicBezTo>
                    <a:pt x="0" y="0"/>
                    <a:pt x="0" y="0"/>
                    <a:pt x="0" y="0"/>
                  </a:cubicBezTo>
                  <a:cubicBezTo>
                    <a:pt x="57" y="0"/>
                    <a:pt x="57" y="0"/>
                    <a:pt x="57" y="0"/>
                  </a:cubicBezTo>
                  <a:cubicBezTo>
                    <a:pt x="57" y="4"/>
                    <a:pt x="57" y="4"/>
                    <a:pt x="57" y="4"/>
                  </a:cubicBezTo>
                  <a:cubicBezTo>
                    <a:pt x="57" y="20"/>
                    <a:pt x="44" y="32"/>
                    <a:pt x="28" y="32"/>
                  </a:cubicBezTo>
                  <a:close/>
                  <a:moveTo>
                    <a:pt x="9" y="8"/>
                  </a:moveTo>
                  <a:cubicBezTo>
                    <a:pt x="11" y="17"/>
                    <a:pt x="19" y="24"/>
                    <a:pt x="28" y="24"/>
                  </a:cubicBezTo>
                  <a:cubicBezTo>
                    <a:pt x="38" y="24"/>
                    <a:pt x="46" y="17"/>
                    <a:pt x="48" y="8"/>
                  </a:cubicBezTo>
                  <a:lnTo>
                    <a:pt x="9"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8"/>
            <p:cNvSpPr/>
            <p:nvPr/>
          </p:nvSpPr>
          <p:spPr bwMode="auto">
            <a:xfrm>
              <a:off x="5924550" y="3500438"/>
              <a:ext cx="57150" cy="60325"/>
            </a:xfrm>
            <a:custGeom>
              <a:avLst/>
              <a:gdLst>
                <a:gd name="T0" fmla="*/ 7 w 36"/>
                <a:gd name="T1" fmla="*/ 38 h 38"/>
                <a:gd name="T2" fmla="*/ 0 w 36"/>
                <a:gd name="T3" fmla="*/ 31 h 38"/>
                <a:gd name="T4" fmla="*/ 28 w 36"/>
                <a:gd name="T5" fmla="*/ 0 h 38"/>
                <a:gd name="T6" fmla="*/ 36 w 36"/>
                <a:gd name="T7" fmla="*/ 7 h 38"/>
                <a:gd name="T8" fmla="*/ 7 w 36"/>
                <a:gd name="T9" fmla="*/ 38 h 38"/>
              </a:gdLst>
              <a:ahLst/>
              <a:cxnLst>
                <a:cxn ang="0">
                  <a:pos x="T0" y="T1"/>
                </a:cxn>
                <a:cxn ang="0">
                  <a:pos x="T2" y="T3"/>
                </a:cxn>
                <a:cxn ang="0">
                  <a:pos x="T4" y="T5"/>
                </a:cxn>
                <a:cxn ang="0">
                  <a:pos x="T6" y="T7"/>
                </a:cxn>
                <a:cxn ang="0">
                  <a:pos x="T8" y="T9"/>
                </a:cxn>
              </a:cxnLst>
              <a:rect l="0" t="0" r="r" b="b"/>
              <a:pathLst>
                <a:path w="36" h="38">
                  <a:moveTo>
                    <a:pt x="7" y="38"/>
                  </a:moveTo>
                  <a:lnTo>
                    <a:pt x="0" y="31"/>
                  </a:lnTo>
                  <a:lnTo>
                    <a:pt x="28" y="0"/>
                  </a:lnTo>
                  <a:lnTo>
                    <a:pt x="36" y="7"/>
                  </a:lnTo>
                  <a:lnTo>
                    <a:pt x="7"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9"/>
            <p:cNvSpPr>
              <a:spLocks noEditPoints="1"/>
            </p:cNvSpPr>
            <p:nvPr/>
          </p:nvSpPr>
          <p:spPr bwMode="auto">
            <a:xfrm>
              <a:off x="5541963" y="3646488"/>
              <a:ext cx="304800" cy="330200"/>
            </a:xfrm>
            <a:custGeom>
              <a:avLst/>
              <a:gdLst>
                <a:gd name="T0" fmla="*/ 7 w 192"/>
                <a:gd name="T1" fmla="*/ 208 h 208"/>
                <a:gd name="T2" fmla="*/ 0 w 192"/>
                <a:gd name="T3" fmla="*/ 201 h 208"/>
                <a:gd name="T4" fmla="*/ 45 w 192"/>
                <a:gd name="T5" fmla="*/ 154 h 208"/>
                <a:gd name="T6" fmla="*/ 52 w 192"/>
                <a:gd name="T7" fmla="*/ 161 h 208"/>
                <a:gd name="T8" fmla="*/ 7 w 192"/>
                <a:gd name="T9" fmla="*/ 208 h 208"/>
                <a:gd name="T10" fmla="*/ 107 w 192"/>
                <a:gd name="T11" fmla="*/ 102 h 208"/>
                <a:gd name="T12" fmla="*/ 99 w 192"/>
                <a:gd name="T13" fmla="*/ 95 h 208"/>
                <a:gd name="T14" fmla="*/ 184 w 192"/>
                <a:gd name="T15" fmla="*/ 0 h 208"/>
                <a:gd name="T16" fmla="*/ 192 w 192"/>
                <a:gd name="T17" fmla="*/ 7 h 208"/>
                <a:gd name="T18" fmla="*/ 107 w 192"/>
                <a:gd name="T19" fmla="*/ 10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8">
                  <a:moveTo>
                    <a:pt x="7" y="208"/>
                  </a:moveTo>
                  <a:lnTo>
                    <a:pt x="0" y="201"/>
                  </a:lnTo>
                  <a:lnTo>
                    <a:pt x="45" y="154"/>
                  </a:lnTo>
                  <a:lnTo>
                    <a:pt x="52" y="161"/>
                  </a:lnTo>
                  <a:lnTo>
                    <a:pt x="7" y="208"/>
                  </a:lnTo>
                  <a:close/>
                  <a:moveTo>
                    <a:pt x="107" y="102"/>
                  </a:moveTo>
                  <a:lnTo>
                    <a:pt x="99" y="95"/>
                  </a:lnTo>
                  <a:lnTo>
                    <a:pt x="184" y="0"/>
                  </a:lnTo>
                  <a:lnTo>
                    <a:pt x="192" y="7"/>
                  </a:lnTo>
                  <a:lnTo>
                    <a:pt x="107"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0"/>
            <p:cNvSpPr/>
            <p:nvPr/>
          </p:nvSpPr>
          <p:spPr bwMode="auto">
            <a:xfrm>
              <a:off x="5414963" y="4056063"/>
              <a:ext cx="55562" cy="58738"/>
            </a:xfrm>
            <a:custGeom>
              <a:avLst/>
              <a:gdLst>
                <a:gd name="T0" fmla="*/ 7 w 35"/>
                <a:gd name="T1" fmla="*/ 37 h 37"/>
                <a:gd name="T2" fmla="*/ 0 w 35"/>
                <a:gd name="T3" fmla="*/ 30 h 37"/>
                <a:gd name="T4" fmla="*/ 28 w 35"/>
                <a:gd name="T5" fmla="*/ 0 h 37"/>
                <a:gd name="T6" fmla="*/ 35 w 35"/>
                <a:gd name="T7" fmla="*/ 7 h 37"/>
                <a:gd name="T8" fmla="*/ 7 w 35"/>
                <a:gd name="T9" fmla="*/ 37 h 37"/>
              </a:gdLst>
              <a:ahLst/>
              <a:cxnLst>
                <a:cxn ang="0">
                  <a:pos x="T0" y="T1"/>
                </a:cxn>
                <a:cxn ang="0">
                  <a:pos x="T2" y="T3"/>
                </a:cxn>
                <a:cxn ang="0">
                  <a:pos x="T4" y="T5"/>
                </a:cxn>
                <a:cxn ang="0">
                  <a:pos x="T6" y="T7"/>
                </a:cxn>
                <a:cxn ang="0">
                  <a:pos x="T8" y="T9"/>
                </a:cxn>
              </a:cxnLst>
              <a:rect l="0" t="0" r="r" b="b"/>
              <a:pathLst>
                <a:path w="35" h="37">
                  <a:moveTo>
                    <a:pt x="7" y="37"/>
                  </a:moveTo>
                  <a:lnTo>
                    <a:pt x="0" y="30"/>
                  </a:lnTo>
                  <a:lnTo>
                    <a:pt x="28" y="0"/>
                  </a:lnTo>
                  <a:lnTo>
                    <a:pt x="35" y="7"/>
                  </a:lnTo>
                  <a:lnTo>
                    <a:pt x="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1"/>
            <p:cNvSpPr/>
            <p:nvPr/>
          </p:nvSpPr>
          <p:spPr bwMode="auto">
            <a:xfrm>
              <a:off x="6224588" y="3503613"/>
              <a:ext cx="52387" cy="60325"/>
            </a:xfrm>
            <a:custGeom>
              <a:avLst/>
              <a:gdLst>
                <a:gd name="T0" fmla="*/ 26 w 33"/>
                <a:gd name="T1" fmla="*/ 38 h 38"/>
                <a:gd name="T2" fmla="*/ 0 w 33"/>
                <a:gd name="T3" fmla="*/ 8 h 38"/>
                <a:gd name="T4" fmla="*/ 7 w 33"/>
                <a:gd name="T5" fmla="*/ 0 h 38"/>
                <a:gd name="T6" fmla="*/ 33 w 33"/>
                <a:gd name="T7" fmla="*/ 34 h 38"/>
                <a:gd name="T8" fmla="*/ 26 w 33"/>
                <a:gd name="T9" fmla="*/ 38 h 38"/>
              </a:gdLst>
              <a:ahLst/>
              <a:cxnLst>
                <a:cxn ang="0">
                  <a:pos x="T0" y="T1"/>
                </a:cxn>
                <a:cxn ang="0">
                  <a:pos x="T2" y="T3"/>
                </a:cxn>
                <a:cxn ang="0">
                  <a:pos x="T4" y="T5"/>
                </a:cxn>
                <a:cxn ang="0">
                  <a:pos x="T6" y="T7"/>
                </a:cxn>
                <a:cxn ang="0">
                  <a:pos x="T8" y="T9"/>
                </a:cxn>
              </a:cxnLst>
              <a:rect l="0" t="0" r="r" b="b"/>
              <a:pathLst>
                <a:path w="33" h="38">
                  <a:moveTo>
                    <a:pt x="26" y="38"/>
                  </a:moveTo>
                  <a:lnTo>
                    <a:pt x="0" y="8"/>
                  </a:lnTo>
                  <a:lnTo>
                    <a:pt x="7" y="0"/>
                  </a:lnTo>
                  <a:lnTo>
                    <a:pt x="33" y="34"/>
                  </a:ln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6351588" y="3657600"/>
              <a:ext cx="300037" cy="341313"/>
            </a:xfrm>
            <a:custGeom>
              <a:avLst/>
              <a:gdLst>
                <a:gd name="T0" fmla="*/ 180 w 189"/>
                <a:gd name="T1" fmla="*/ 215 h 215"/>
                <a:gd name="T2" fmla="*/ 137 w 189"/>
                <a:gd name="T3" fmla="*/ 166 h 215"/>
                <a:gd name="T4" fmla="*/ 144 w 189"/>
                <a:gd name="T5" fmla="*/ 159 h 215"/>
                <a:gd name="T6" fmla="*/ 189 w 189"/>
                <a:gd name="T7" fmla="*/ 211 h 215"/>
                <a:gd name="T8" fmla="*/ 180 w 189"/>
                <a:gd name="T9" fmla="*/ 215 h 215"/>
                <a:gd name="T10" fmla="*/ 85 w 189"/>
                <a:gd name="T11" fmla="*/ 104 h 215"/>
                <a:gd name="T12" fmla="*/ 0 w 189"/>
                <a:gd name="T13" fmla="*/ 7 h 215"/>
                <a:gd name="T14" fmla="*/ 7 w 189"/>
                <a:gd name="T15" fmla="*/ 0 h 215"/>
                <a:gd name="T16" fmla="*/ 92 w 189"/>
                <a:gd name="T17" fmla="*/ 97 h 215"/>
                <a:gd name="T18" fmla="*/ 85 w 189"/>
                <a:gd name="T19" fmla="*/ 10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5">
                  <a:moveTo>
                    <a:pt x="180" y="215"/>
                  </a:moveTo>
                  <a:lnTo>
                    <a:pt x="137" y="166"/>
                  </a:lnTo>
                  <a:lnTo>
                    <a:pt x="144" y="159"/>
                  </a:lnTo>
                  <a:lnTo>
                    <a:pt x="189" y="211"/>
                  </a:lnTo>
                  <a:lnTo>
                    <a:pt x="180" y="215"/>
                  </a:lnTo>
                  <a:close/>
                  <a:moveTo>
                    <a:pt x="85" y="104"/>
                  </a:moveTo>
                  <a:lnTo>
                    <a:pt x="0" y="7"/>
                  </a:lnTo>
                  <a:lnTo>
                    <a:pt x="7" y="0"/>
                  </a:lnTo>
                  <a:lnTo>
                    <a:pt x="92" y="97"/>
                  </a:lnTo>
                  <a:lnTo>
                    <a:pt x="8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3"/>
            <p:cNvSpPr/>
            <p:nvPr/>
          </p:nvSpPr>
          <p:spPr bwMode="auto">
            <a:xfrm>
              <a:off x="6719888" y="4086225"/>
              <a:ext cx="52387" cy="58738"/>
            </a:xfrm>
            <a:custGeom>
              <a:avLst/>
              <a:gdLst>
                <a:gd name="T0" fmla="*/ 26 w 33"/>
                <a:gd name="T1" fmla="*/ 37 h 37"/>
                <a:gd name="T2" fmla="*/ 0 w 33"/>
                <a:gd name="T3" fmla="*/ 4 h 37"/>
                <a:gd name="T4" fmla="*/ 7 w 33"/>
                <a:gd name="T5" fmla="*/ 0 h 37"/>
                <a:gd name="T6" fmla="*/ 33 w 33"/>
                <a:gd name="T7" fmla="*/ 30 h 37"/>
                <a:gd name="T8" fmla="*/ 26 w 33"/>
                <a:gd name="T9" fmla="*/ 37 h 37"/>
              </a:gdLst>
              <a:ahLst/>
              <a:cxnLst>
                <a:cxn ang="0">
                  <a:pos x="T0" y="T1"/>
                </a:cxn>
                <a:cxn ang="0">
                  <a:pos x="T2" y="T3"/>
                </a:cxn>
                <a:cxn ang="0">
                  <a:pos x="T4" y="T5"/>
                </a:cxn>
                <a:cxn ang="0">
                  <a:pos x="T6" y="T7"/>
                </a:cxn>
                <a:cxn ang="0">
                  <a:pos x="T8" y="T9"/>
                </a:cxn>
              </a:cxnLst>
              <a:rect l="0" t="0" r="r" b="b"/>
              <a:pathLst>
                <a:path w="33" h="37">
                  <a:moveTo>
                    <a:pt x="26" y="37"/>
                  </a:moveTo>
                  <a:lnTo>
                    <a:pt x="0" y="4"/>
                  </a:lnTo>
                  <a:lnTo>
                    <a:pt x="7" y="0"/>
                  </a:lnTo>
                  <a:lnTo>
                    <a:pt x="33" y="30"/>
                  </a:lnTo>
                  <a:lnTo>
                    <a:pt x="2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a:spLocks noEditPoints="1"/>
            </p:cNvSpPr>
            <p:nvPr/>
          </p:nvSpPr>
          <p:spPr bwMode="auto">
            <a:xfrm>
              <a:off x="6086475" y="3497263"/>
              <a:ext cx="14287" cy="539750"/>
            </a:xfrm>
            <a:custGeom>
              <a:avLst/>
              <a:gdLst>
                <a:gd name="T0" fmla="*/ 9 w 9"/>
                <a:gd name="T1" fmla="*/ 340 h 340"/>
                <a:gd name="T2" fmla="*/ 0 w 9"/>
                <a:gd name="T3" fmla="*/ 340 h 340"/>
                <a:gd name="T4" fmla="*/ 0 w 9"/>
                <a:gd name="T5" fmla="*/ 323 h 340"/>
                <a:gd name="T6" fmla="*/ 9 w 9"/>
                <a:gd name="T7" fmla="*/ 323 h 340"/>
                <a:gd name="T8" fmla="*/ 9 w 9"/>
                <a:gd name="T9" fmla="*/ 340 h 340"/>
                <a:gd name="T10" fmla="*/ 9 w 9"/>
                <a:gd name="T11" fmla="*/ 297 h 340"/>
                <a:gd name="T12" fmla="*/ 0 w 9"/>
                <a:gd name="T13" fmla="*/ 297 h 340"/>
                <a:gd name="T14" fmla="*/ 0 w 9"/>
                <a:gd name="T15" fmla="*/ 269 h 340"/>
                <a:gd name="T16" fmla="*/ 9 w 9"/>
                <a:gd name="T17" fmla="*/ 269 h 340"/>
                <a:gd name="T18" fmla="*/ 9 w 9"/>
                <a:gd name="T19" fmla="*/ 297 h 340"/>
                <a:gd name="T20" fmla="*/ 9 w 9"/>
                <a:gd name="T21" fmla="*/ 229 h 340"/>
                <a:gd name="T22" fmla="*/ 0 w 9"/>
                <a:gd name="T23" fmla="*/ 229 h 340"/>
                <a:gd name="T24" fmla="*/ 0 w 9"/>
                <a:gd name="T25" fmla="*/ 196 h 340"/>
                <a:gd name="T26" fmla="*/ 9 w 9"/>
                <a:gd name="T27" fmla="*/ 196 h 340"/>
                <a:gd name="T28" fmla="*/ 9 w 9"/>
                <a:gd name="T29" fmla="*/ 229 h 340"/>
                <a:gd name="T30" fmla="*/ 9 w 9"/>
                <a:gd name="T31" fmla="*/ 156 h 340"/>
                <a:gd name="T32" fmla="*/ 0 w 9"/>
                <a:gd name="T33" fmla="*/ 156 h 340"/>
                <a:gd name="T34" fmla="*/ 0 w 9"/>
                <a:gd name="T35" fmla="*/ 127 h 340"/>
                <a:gd name="T36" fmla="*/ 9 w 9"/>
                <a:gd name="T37" fmla="*/ 127 h 340"/>
                <a:gd name="T38" fmla="*/ 9 w 9"/>
                <a:gd name="T39" fmla="*/ 156 h 340"/>
                <a:gd name="T40" fmla="*/ 9 w 9"/>
                <a:gd name="T41" fmla="*/ 104 h 340"/>
                <a:gd name="T42" fmla="*/ 0 w 9"/>
                <a:gd name="T43" fmla="*/ 104 h 340"/>
                <a:gd name="T44" fmla="*/ 0 w 9"/>
                <a:gd name="T45" fmla="*/ 73 h 340"/>
                <a:gd name="T46" fmla="*/ 9 w 9"/>
                <a:gd name="T47" fmla="*/ 73 h 340"/>
                <a:gd name="T48" fmla="*/ 9 w 9"/>
                <a:gd name="T49" fmla="*/ 104 h 340"/>
                <a:gd name="T50" fmla="*/ 9 w 9"/>
                <a:gd name="T51" fmla="*/ 35 h 340"/>
                <a:gd name="T52" fmla="*/ 0 w 9"/>
                <a:gd name="T53" fmla="*/ 35 h 340"/>
                <a:gd name="T54" fmla="*/ 0 w 9"/>
                <a:gd name="T55" fmla="*/ 0 h 340"/>
                <a:gd name="T56" fmla="*/ 9 w 9"/>
                <a:gd name="T57" fmla="*/ 0 h 340"/>
                <a:gd name="T58" fmla="*/ 9 w 9"/>
                <a:gd name="T59" fmla="*/ 3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340">
                  <a:moveTo>
                    <a:pt x="9" y="340"/>
                  </a:moveTo>
                  <a:lnTo>
                    <a:pt x="0" y="340"/>
                  </a:lnTo>
                  <a:lnTo>
                    <a:pt x="0" y="323"/>
                  </a:lnTo>
                  <a:lnTo>
                    <a:pt x="9" y="323"/>
                  </a:lnTo>
                  <a:lnTo>
                    <a:pt x="9" y="340"/>
                  </a:lnTo>
                  <a:close/>
                  <a:moveTo>
                    <a:pt x="9" y="297"/>
                  </a:moveTo>
                  <a:lnTo>
                    <a:pt x="0" y="297"/>
                  </a:lnTo>
                  <a:lnTo>
                    <a:pt x="0" y="269"/>
                  </a:lnTo>
                  <a:lnTo>
                    <a:pt x="9" y="269"/>
                  </a:lnTo>
                  <a:lnTo>
                    <a:pt x="9" y="297"/>
                  </a:lnTo>
                  <a:close/>
                  <a:moveTo>
                    <a:pt x="9" y="229"/>
                  </a:moveTo>
                  <a:lnTo>
                    <a:pt x="0" y="229"/>
                  </a:lnTo>
                  <a:lnTo>
                    <a:pt x="0" y="196"/>
                  </a:lnTo>
                  <a:lnTo>
                    <a:pt x="9" y="196"/>
                  </a:lnTo>
                  <a:lnTo>
                    <a:pt x="9" y="229"/>
                  </a:lnTo>
                  <a:close/>
                  <a:moveTo>
                    <a:pt x="9" y="156"/>
                  </a:moveTo>
                  <a:lnTo>
                    <a:pt x="0" y="156"/>
                  </a:lnTo>
                  <a:lnTo>
                    <a:pt x="0" y="127"/>
                  </a:lnTo>
                  <a:lnTo>
                    <a:pt x="9" y="127"/>
                  </a:lnTo>
                  <a:lnTo>
                    <a:pt x="9" y="156"/>
                  </a:lnTo>
                  <a:close/>
                  <a:moveTo>
                    <a:pt x="9" y="104"/>
                  </a:moveTo>
                  <a:lnTo>
                    <a:pt x="0" y="104"/>
                  </a:lnTo>
                  <a:lnTo>
                    <a:pt x="0" y="73"/>
                  </a:lnTo>
                  <a:lnTo>
                    <a:pt x="9" y="73"/>
                  </a:lnTo>
                  <a:lnTo>
                    <a:pt x="9" y="104"/>
                  </a:lnTo>
                  <a:close/>
                  <a:moveTo>
                    <a:pt x="9" y="35"/>
                  </a:moveTo>
                  <a:lnTo>
                    <a:pt x="0" y="35"/>
                  </a:lnTo>
                  <a:lnTo>
                    <a:pt x="0" y="0"/>
                  </a:lnTo>
                  <a:lnTo>
                    <a:pt x="9" y="0"/>
                  </a:lnTo>
                  <a:lnTo>
                    <a:pt x="9"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5"/>
            <p:cNvSpPr>
              <a:spLocks noChangeArrowheads="1"/>
            </p:cNvSpPr>
            <p:nvPr/>
          </p:nvSpPr>
          <p:spPr bwMode="auto">
            <a:xfrm>
              <a:off x="6078538" y="2727325"/>
              <a:ext cx="30162" cy="379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6"/>
            <p:cNvSpPr>
              <a:spLocks noEditPoints="1"/>
            </p:cNvSpPr>
            <p:nvPr/>
          </p:nvSpPr>
          <p:spPr bwMode="auto">
            <a:xfrm>
              <a:off x="5853113" y="3571875"/>
              <a:ext cx="180975" cy="401638"/>
            </a:xfrm>
            <a:custGeom>
              <a:avLst/>
              <a:gdLst>
                <a:gd name="T0" fmla="*/ 10 w 114"/>
                <a:gd name="T1" fmla="*/ 253 h 253"/>
                <a:gd name="T2" fmla="*/ 0 w 114"/>
                <a:gd name="T3" fmla="*/ 250 h 253"/>
                <a:gd name="T4" fmla="*/ 3 w 114"/>
                <a:gd name="T5" fmla="*/ 246 h 253"/>
                <a:gd name="T6" fmla="*/ 12 w 114"/>
                <a:gd name="T7" fmla="*/ 248 h 253"/>
                <a:gd name="T8" fmla="*/ 10 w 114"/>
                <a:gd name="T9" fmla="*/ 253 h 253"/>
                <a:gd name="T10" fmla="*/ 31 w 114"/>
                <a:gd name="T11" fmla="*/ 205 h 253"/>
                <a:gd name="T12" fmla="*/ 22 w 114"/>
                <a:gd name="T13" fmla="*/ 201 h 253"/>
                <a:gd name="T14" fmla="*/ 45 w 114"/>
                <a:gd name="T15" fmla="*/ 146 h 253"/>
                <a:gd name="T16" fmla="*/ 52 w 114"/>
                <a:gd name="T17" fmla="*/ 149 h 253"/>
                <a:gd name="T18" fmla="*/ 31 w 114"/>
                <a:gd name="T19" fmla="*/ 205 h 253"/>
                <a:gd name="T20" fmla="*/ 66 w 114"/>
                <a:gd name="T21" fmla="*/ 118 h 253"/>
                <a:gd name="T22" fmla="*/ 57 w 114"/>
                <a:gd name="T23" fmla="*/ 116 h 253"/>
                <a:gd name="T24" fmla="*/ 64 w 114"/>
                <a:gd name="T25" fmla="*/ 102 h 253"/>
                <a:gd name="T26" fmla="*/ 73 w 114"/>
                <a:gd name="T27" fmla="*/ 104 h 253"/>
                <a:gd name="T28" fmla="*/ 66 w 114"/>
                <a:gd name="T29" fmla="*/ 118 h 253"/>
                <a:gd name="T30" fmla="*/ 90 w 114"/>
                <a:gd name="T31" fmla="*/ 59 h 253"/>
                <a:gd name="T32" fmla="*/ 83 w 114"/>
                <a:gd name="T33" fmla="*/ 57 h 253"/>
                <a:gd name="T34" fmla="*/ 104 w 114"/>
                <a:gd name="T35" fmla="*/ 0 h 253"/>
                <a:gd name="T36" fmla="*/ 114 w 114"/>
                <a:gd name="T37" fmla="*/ 5 h 253"/>
                <a:gd name="T38" fmla="*/ 90 w 114"/>
                <a:gd name="T39" fmla="*/ 5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253">
                  <a:moveTo>
                    <a:pt x="10" y="253"/>
                  </a:moveTo>
                  <a:lnTo>
                    <a:pt x="0" y="250"/>
                  </a:lnTo>
                  <a:lnTo>
                    <a:pt x="3" y="246"/>
                  </a:lnTo>
                  <a:lnTo>
                    <a:pt x="12" y="248"/>
                  </a:lnTo>
                  <a:lnTo>
                    <a:pt x="10" y="253"/>
                  </a:lnTo>
                  <a:close/>
                  <a:moveTo>
                    <a:pt x="31" y="205"/>
                  </a:moveTo>
                  <a:lnTo>
                    <a:pt x="22" y="201"/>
                  </a:lnTo>
                  <a:lnTo>
                    <a:pt x="45" y="146"/>
                  </a:lnTo>
                  <a:lnTo>
                    <a:pt x="52" y="149"/>
                  </a:lnTo>
                  <a:lnTo>
                    <a:pt x="31" y="205"/>
                  </a:lnTo>
                  <a:close/>
                  <a:moveTo>
                    <a:pt x="66" y="118"/>
                  </a:moveTo>
                  <a:lnTo>
                    <a:pt x="57" y="116"/>
                  </a:lnTo>
                  <a:lnTo>
                    <a:pt x="64" y="102"/>
                  </a:lnTo>
                  <a:lnTo>
                    <a:pt x="73" y="104"/>
                  </a:lnTo>
                  <a:lnTo>
                    <a:pt x="66" y="118"/>
                  </a:lnTo>
                  <a:close/>
                  <a:moveTo>
                    <a:pt x="90" y="59"/>
                  </a:moveTo>
                  <a:lnTo>
                    <a:pt x="83" y="57"/>
                  </a:lnTo>
                  <a:lnTo>
                    <a:pt x="104" y="0"/>
                  </a:lnTo>
                  <a:lnTo>
                    <a:pt x="114" y="5"/>
                  </a:lnTo>
                  <a:lnTo>
                    <a:pt x="9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p:cNvSpPr>
              <a:spLocks noEditPoints="1"/>
            </p:cNvSpPr>
            <p:nvPr/>
          </p:nvSpPr>
          <p:spPr bwMode="auto">
            <a:xfrm>
              <a:off x="6164263" y="3541713"/>
              <a:ext cx="142875" cy="292100"/>
            </a:xfrm>
            <a:custGeom>
              <a:avLst/>
              <a:gdLst>
                <a:gd name="T0" fmla="*/ 83 w 90"/>
                <a:gd name="T1" fmla="*/ 184 h 184"/>
                <a:gd name="T2" fmla="*/ 81 w 90"/>
                <a:gd name="T3" fmla="*/ 184 h 184"/>
                <a:gd name="T4" fmla="*/ 90 w 90"/>
                <a:gd name="T5" fmla="*/ 180 h 184"/>
                <a:gd name="T6" fmla="*/ 90 w 90"/>
                <a:gd name="T7" fmla="*/ 180 h 184"/>
                <a:gd name="T8" fmla="*/ 83 w 90"/>
                <a:gd name="T9" fmla="*/ 184 h 184"/>
                <a:gd name="T10" fmla="*/ 64 w 90"/>
                <a:gd name="T11" fmla="*/ 147 h 184"/>
                <a:gd name="T12" fmla="*/ 52 w 90"/>
                <a:gd name="T13" fmla="*/ 121 h 184"/>
                <a:gd name="T14" fmla="*/ 62 w 90"/>
                <a:gd name="T15" fmla="*/ 116 h 184"/>
                <a:gd name="T16" fmla="*/ 73 w 90"/>
                <a:gd name="T17" fmla="*/ 144 h 184"/>
                <a:gd name="T18" fmla="*/ 64 w 90"/>
                <a:gd name="T19" fmla="*/ 147 h 184"/>
                <a:gd name="T20" fmla="*/ 43 w 90"/>
                <a:gd name="T21" fmla="*/ 99 h 184"/>
                <a:gd name="T22" fmla="*/ 31 w 90"/>
                <a:gd name="T23" fmla="*/ 71 h 184"/>
                <a:gd name="T24" fmla="*/ 40 w 90"/>
                <a:gd name="T25" fmla="*/ 69 h 184"/>
                <a:gd name="T26" fmla="*/ 52 w 90"/>
                <a:gd name="T27" fmla="*/ 95 h 184"/>
                <a:gd name="T28" fmla="*/ 43 w 90"/>
                <a:gd name="T29" fmla="*/ 99 h 184"/>
                <a:gd name="T30" fmla="*/ 14 w 90"/>
                <a:gd name="T31" fmla="*/ 36 h 184"/>
                <a:gd name="T32" fmla="*/ 0 w 90"/>
                <a:gd name="T33" fmla="*/ 5 h 184"/>
                <a:gd name="T34" fmla="*/ 10 w 90"/>
                <a:gd name="T35" fmla="*/ 0 h 184"/>
                <a:gd name="T36" fmla="*/ 24 w 90"/>
                <a:gd name="T37" fmla="*/ 33 h 184"/>
                <a:gd name="T38" fmla="*/ 14 w 90"/>
                <a:gd name="T3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84">
                  <a:moveTo>
                    <a:pt x="83" y="184"/>
                  </a:moveTo>
                  <a:lnTo>
                    <a:pt x="81" y="184"/>
                  </a:lnTo>
                  <a:lnTo>
                    <a:pt x="90" y="180"/>
                  </a:lnTo>
                  <a:lnTo>
                    <a:pt x="90" y="180"/>
                  </a:lnTo>
                  <a:lnTo>
                    <a:pt x="83" y="184"/>
                  </a:lnTo>
                  <a:close/>
                  <a:moveTo>
                    <a:pt x="64" y="147"/>
                  </a:moveTo>
                  <a:lnTo>
                    <a:pt x="52" y="121"/>
                  </a:lnTo>
                  <a:lnTo>
                    <a:pt x="62" y="116"/>
                  </a:lnTo>
                  <a:lnTo>
                    <a:pt x="73" y="144"/>
                  </a:lnTo>
                  <a:lnTo>
                    <a:pt x="64" y="147"/>
                  </a:lnTo>
                  <a:close/>
                  <a:moveTo>
                    <a:pt x="43" y="99"/>
                  </a:moveTo>
                  <a:lnTo>
                    <a:pt x="31" y="71"/>
                  </a:lnTo>
                  <a:lnTo>
                    <a:pt x="40" y="69"/>
                  </a:lnTo>
                  <a:lnTo>
                    <a:pt x="52" y="95"/>
                  </a:lnTo>
                  <a:lnTo>
                    <a:pt x="43" y="99"/>
                  </a:lnTo>
                  <a:close/>
                  <a:moveTo>
                    <a:pt x="14" y="36"/>
                  </a:moveTo>
                  <a:lnTo>
                    <a:pt x="0" y="5"/>
                  </a:lnTo>
                  <a:lnTo>
                    <a:pt x="10" y="0"/>
                  </a:lnTo>
                  <a:lnTo>
                    <a:pt x="24" y="33"/>
                  </a:lnTo>
                  <a:lnTo>
                    <a:pt x="1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16"/>
          <p:cNvSpPr>
            <a:spLocks noEditPoints="1"/>
          </p:cNvSpPr>
          <p:nvPr/>
        </p:nvSpPr>
        <p:spPr bwMode="auto">
          <a:xfrm>
            <a:off x="5905648" y="2253860"/>
            <a:ext cx="309334" cy="371595"/>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sp>
        <p:nvSpPr>
          <p:cNvPr id="16" name="Freeform 16"/>
          <p:cNvSpPr>
            <a:spLocks noEditPoints="1"/>
          </p:cNvSpPr>
          <p:nvPr/>
        </p:nvSpPr>
        <p:spPr bwMode="auto">
          <a:xfrm rot="584553">
            <a:off x="6921656" y="2121309"/>
            <a:ext cx="329045" cy="395273"/>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grpSp>
        <p:nvGrpSpPr>
          <p:cNvPr id="17" name="组合 16"/>
          <p:cNvGrpSpPr/>
          <p:nvPr/>
        </p:nvGrpSpPr>
        <p:grpSpPr>
          <a:xfrm>
            <a:off x="2911317" y="2786867"/>
            <a:ext cx="932180" cy="1054101"/>
            <a:chOff x="2387669" y="1429930"/>
            <a:chExt cx="699226" cy="790576"/>
          </a:xfrm>
        </p:grpSpPr>
        <p:grpSp>
          <p:nvGrpSpPr>
            <p:cNvPr id="18" name="组合 17"/>
            <p:cNvGrpSpPr/>
            <p:nvPr/>
          </p:nvGrpSpPr>
          <p:grpSpPr>
            <a:xfrm>
              <a:off x="2411760" y="1490614"/>
              <a:ext cx="648072" cy="648072"/>
              <a:chOff x="1907704" y="1131590"/>
              <a:chExt cx="1008112" cy="1008112"/>
            </a:xfrm>
          </p:grpSpPr>
          <p:sp>
            <p:nvSpPr>
              <p:cNvPr id="20" name="矩形 1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1" name="直接连接符 20"/>
              <p:cNvCxnSpPr>
                <a:stCxn id="20" idx="1"/>
                <a:endCxn id="2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2387669" y="1429930"/>
              <a:ext cx="699226"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结</a:t>
              </a:r>
              <a:endParaRPr lang="zh-CN" altLang="en-US" sz="5900" dirty="0">
                <a:solidFill>
                  <a:schemeClr val="bg1">
                    <a:alpha val="79000"/>
                  </a:schemeClr>
                </a:solidFill>
                <a:latin typeface="+mj-ea"/>
                <a:ea typeface="+mj-ea"/>
              </a:endParaRPr>
            </a:p>
          </p:txBody>
        </p:sp>
      </p:grpSp>
      <p:grpSp>
        <p:nvGrpSpPr>
          <p:cNvPr id="23" name="组合 22"/>
          <p:cNvGrpSpPr/>
          <p:nvPr/>
        </p:nvGrpSpPr>
        <p:grpSpPr>
          <a:xfrm>
            <a:off x="3942646" y="2786867"/>
            <a:ext cx="932181" cy="1054101"/>
            <a:chOff x="3136593" y="1429930"/>
            <a:chExt cx="699227" cy="790576"/>
          </a:xfrm>
        </p:grpSpPr>
        <p:grpSp>
          <p:nvGrpSpPr>
            <p:cNvPr id="24" name="组合 23"/>
            <p:cNvGrpSpPr/>
            <p:nvPr/>
          </p:nvGrpSpPr>
          <p:grpSpPr>
            <a:xfrm>
              <a:off x="3160683" y="1490614"/>
              <a:ext cx="648072" cy="648072"/>
              <a:chOff x="1907704" y="1131590"/>
              <a:chExt cx="1008112" cy="1008112"/>
            </a:xfrm>
          </p:grpSpPr>
          <p:sp>
            <p:nvSpPr>
              <p:cNvPr id="26" name="矩形 2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7" name="直接连接符 26"/>
              <p:cNvCxnSpPr>
                <a:stCxn id="26" idx="1"/>
                <a:endCxn id="2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3136593" y="1429930"/>
              <a:ext cx="699227"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论</a:t>
              </a:r>
              <a:endParaRPr lang="zh-CN" altLang="en-US" sz="5900" dirty="0">
                <a:solidFill>
                  <a:schemeClr val="bg1">
                    <a:alpha val="79000"/>
                  </a:schemeClr>
                </a:solidFill>
                <a:latin typeface="+mj-ea"/>
                <a:ea typeface="+mj-ea"/>
              </a:endParaRPr>
            </a:p>
          </p:txBody>
        </p:sp>
      </p:grpSp>
      <p:grpSp>
        <p:nvGrpSpPr>
          <p:cNvPr id="29" name="组合 28"/>
          <p:cNvGrpSpPr/>
          <p:nvPr/>
        </p:nvGrpSpPr>
        <p:grpSpPr>
          <a:xfrm>
            <a:off x="6033251" y="2786867"/>
            <a:ext cx="932180" cy="1054101"/>
            <a:chOff x="3915721" y="1429930"/>
            <a:chExt cx="699225" cy="790576"/>
          </a:xfrm>
        </p:grpSpPr>
        <p:grpSp>
          <p:nvGrpSpPr>
            <p:cNvPr id="30" name="组合 29"/>
            <p:cNvGrpSpPr/>
            <p:nvPr/>
          </p:nvGrpSpPr>
          <p:grpSpPr>
            <a:xfrm>
              <a:off x="3939813" y="1490614"/>
              <a:ext cx="648072" cy="648072"/>
              <a:chOff x="1907704" y="1131590"/>
              <a:chExt cx="1008112" cy="1008112"/>
            </a:xfrm>
          </p:grpSpPr>
          <p:sp>
            <p:nvSpPr>
              <p:cNvPr id="32" name="矩形 3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3" name="直接连接符 32"/>
              <p:cNvCxnSpPr>
                <a:stCxn id="32" idx="1"/>
                <a:endCxn id="3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3915721"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析</a:t>
              </a:r>
              <a:endParaRPr lang="zh-CN" altLang="en-US" sz="5900" dirty="0">
                <a:solidFill>
                  <a:schemeClr val="bg1">
                    <a:alpha val="79000"/>
                  </a:schemeClr>
                </a:solidFill>
                <a:latin typeface="+mj-ea"/>
                <a:ea typeface="+mj-ea"/>
              </a:endParaRPr>
            </a:p>
          </p:txBody>
        </p:sp>
      </p:grpSp>
      <p:grpSp>
        <p:nvGrpSpPr>
          <p:cNvPr id="35" name="组合 34"/>
          <p:cNvGrpSpPr/>
          <p:nvPr/>
        </p:nvGrpSpPr>
        <p:grpSpPr>
          <a:xfrm>
            <a:off x="7065218" y="2786867"/>
            <a:ext cx="932180" cy="1054101"/>
            <a:chOff x="4679732" y="1429930"/>
            <a:chExt cx="699225" cy="790576"/>
          </a:xfrm>
        </p:grpSpPr>
        <p:grpSp>
          <p:nvGrpSpPr>
            <p:cNvPr id="36" name="组合 35"/>
            <p:cNvGrpSpPr/>
            <p:nvPr/>
          </p:nvGrpSpPr>
          <p:grpSpPr>
            <a:xfrm>
              <a:off x="4703824" y="1490614"/>
              <a:ext cx="648072" cy="648072"/>
              <a:chOff x="1907704" y="1131590"/>
              <a:chExt cx="1008112" cy="1008112"/>
            </a:xfrm>
          </p:grpSpPr>
          <p:sp>
            <p:nvSpPr>
              <p:cNvPr id="38" name="矩形 3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9" name="直接连接符 38"/>
              <p:cNvCxnSpPr>
                <a:stCxn id="38" idx="1"/>
                <a:endCxn id="3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0"/>
                <a:endCxn id="3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4679732"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及</a:t>
              </a:r>
              <a:endParaRPr lang="zh-CN" altLang="en-US" sz="5900" dirty="0">
                <a:solidFill>
                  <a:schemeClr val="bg1">
                    <a:alpha val="79000"/>
                  </a:schemeClr>
                </a:solidFill>
                <a:latin typeface="+mj-ea"/>
                <a:ea typeface="+mj-ea"/>
              </a:endParaRPr>
            </a:p>
          </p:txBody>
        </p:sp>
      </p:grpSp>
      <p:grpSp>
        <p:nvGrpSpPr>
          <p:cNvPr id="41" name="组合 40"/>
          <p:cNvGrpSpPr/>
          <p:nvPr/>
        </p:nvGrpSpPr>
        <p:grpSpPr>
          <a:xfrm>
            <a:off x="9099210" y="2786867"/>
            <a:ext cx="932180" cy="1054101"/>
            <a:chOff x="5414729" y="1429930"/>
            <a:chExt cx="699225" cy="790576"/>
          </a:xfrm>
        </p:grpSpPr>
        <p:grpSp>
          <p:nvGrpSpPr>
            <p:cNvPr id="42" name="组合 41"/>
            <p:cNvGrpSpPr/>
            <p:nvPr/>
          </p:nvGrpSpPr>
          <p:grpSpPr>
            <a:xfrm>
              <a:off x="5438823" y="1490614"/>
              <a:ext cx="648072" cy="648072"/>
              <a:chOff x="1907704" y="1131590"/>
              <a:chExt cx="1008112" cy="1008112"/>
            </a:xfrm>
          </p:grpSpPr>
          <p:sp>
            <p:nvSpPr>
              <p:cNvPr id="44" name="矩形 4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45" name="直接连接符 44"/>
              <p:cNvCxnSpPr>
                <a:stCxn id="44" idx="1"/>
                <a:endCxn id="4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0"/>
                <a:endCxn id="4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43" name="矩形 42"/>
            <p:cNvSpPr/>
            <p:nvPr/>
          </p:nvSpPr>
          <p:spPr>
            <a:xfrm>
              <a:off x="5414729"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谢</a:t>
              </a:r>
              <a:endParaRPr lang="zh-CN" altLang="en-US" sz="5900" dirty="0">
                <a:solidFill>
                  <a:schemeClr val="bg1">
                    <a:alpha val="79000"/>
                  </a:schemeClr>
                </a:solidFill>
                <a:latin typeface="+mj-ea"/>
                <a:ea typeface="+mj-ea"/>
              </a:endParaRPr>
            </a:p>
          </p:txBody>
        </p:sp>
      </p:grpSp>
      <p:sp>
        <p:nvSpPr>
          <p:cNvPr id="47" name="TextBox 46"/>
          <p:cNvSpPr txBox="1"/>
          <p:nvPr/>
        </p:nvSpPr>
        <p:spPr>
          <a:xfrm>
            <a:off x="5506745" y="4234382"/>
            <a:ext cx="1385570" cy="414020"/>
          </a:xfrm>
          <a:prstGeom prst="rect">
            <a:avLst/>
          </a:prstGeom>
          <a:noFill/>
        </p:spPr>
        <p:txBody>
          <a:bodyPr wrap="none" lIns="121908" tIns="60954" rIns="121908" bIns="60954" rtlCol="0">
            <a:spAutoFit/>
          </a:bodyPr>
          <a:lstStyle/>
          <a:p>
            <a:pPr algn="ctr"/>
            <a:r>
              <a:rPr lang="zh-CN" altLang="en-US" dirty="0">
                <a:solidFill>
                  <a:schemeClr val="bg1">
                    <a:alpha val="70000"/>
                  </a:schemeClr>
                </a:solidFill>
                <a:latin typeface="+mj-ea"/>
                <a:ea typeface="+mj-ea"/>
              </a:rPr>
              <a:t>总结，致谢</a:t>
            </a:r>
            <a:endParaRPr lang="zh-CN" altLang="en-US" dirty="0">
              <a:solidFill>
                <a:schemeClr val="bg1">
                  <a:alpha val="70000"/>
                </a:schemeClr>
              </a:solidFill>
              <a:latin typeface="+mj-ea"/>
              <a:ea typeface="+mj-ea"/>
            </a:endParaRPr>
          </a:p>
        </p:txBody>
      </p:sp>
      <p:pic>
        <p:nvPicPr>
          <p:cNvPr id="48" name="Picture 3" descr="C:\Users\ABC\Desktop\GR-010 (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3137" y="3623219"/>
            <a:ext cx="1252904" cy="67733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272" y="3820144"/>
            <a:ext cx="7391859"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组合 49"/>
          <p:cNvGrpSpPr/>
          <p:nvPr/>
        </p:nvGrpSpPr>
        <p:grpSpPr>
          <a:xfrm>
            <a:off x="5001285" y="2786867"/>
            <a:ext cx="932180" cy="1054101"/>
            <a:chOff x="3136591" y="1429930"/>
            <a:chExt cx="699225" cy="790576"/>
          </a:xfrm>
        </p:grpSpPr>
        <p:grpSp>
          <p:nvGrpSpPr>
            <p:cNvPr id="51" name="组合 50"/>
            <p:cNvGrpSpPr/>
            <p:nvPr/>
          </p:nvGrpSpPr>
          <p:grpSpPr>
            <a:xfrm>
              <a:off x="3160683" y="1490614"/>
              <a:ext cx="648072" cy="648072"/>
              <a:chOff x="1907704" y="1131590"/>
              <a:chExt cx="1008112" cy="1008112"/>
            </a:xfrm>
          </p:grpSpPr>
          <p:sp>
            <p:nvSpPr>
              <p:cNvPr id="53" name="矩形 52"/>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54" name="直接连接符 53"/>
              <p:cNvCxnSpPr>
                <a:stCxn id="53" idx="1"/>
                <a:endCxn id="53"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3" idx="0"/>
                <a:endCxn id="53"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3136591"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分</a:t>
              </a:r>
              <a:endParaRPr lang="zh-CN" altLang="en-US" sz="5900" dirty="0">
                <a:solidFill>
                  <a:schemeClr val="bg1">
                    <a:alpha val="79000"/>
                  </a:schemeClr>
                </a:solidFill>
                <a:latin typeface="+mj-ea"/>
                <a:ea typeface="+mj-ea"/>
              </a:endParaRPr>
            </a:p>
          </p:txBody>
        </p:sp>
      </p:grpSp>
      <p:grpSp>
        <p:nvGrpSpPr>
          <p:cNvPr id="56" name="组合 55"/>
          <p:cNvGrpSpPr/>
          <p:nvPr/>
        </p:nvGrpSpPr>
        <p:grpSpPr>
          <a:xfrm>
            <a:off x="8088928" y="2786867"/>
            <a:ext cx="932180" cy="1054101"/>
            <a:chOff x="5414731" y="1429930"/>
            <a:chExt cx="699225" cy="790576"/>
          </a:xfrm>
        </p:grpSpPr>
        <p:grpSp>
          <p:nvGrpSpPr>
            <p:cNvPr id="57" name="组合 56"/>
            <p:cNvGrpSpPr/>
            <p:nvPr/>
          </p:nvGrpSpPr>
          <p:grpSpPr>
            <a:xfrm>
              <a:off x="5438823" y="1490614"/>
              <a:ext cx="648072" cy="648072"/>
              <a:chOff x="1907704" y="1131590"/>
              <a:chExt cx="1008112" cy="1008112"/>
            </a:xfrm>
          </p:grpSpPr>
          <p:sp>
            <p:nvSpPr>
              <p:cNvPr id="58" name="矩形 5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alpha val="79000"/>
                    </a:schemeClr>
                  </a:solidFill>
                </a:endParaRPr>
              </a:p>
            </p:txBody>
          </p:sp>
          <p:cxnSp>
            <p:nvCxnSpPr>
              <p:cNvPr id="59" name="直接连接符 58"/>
              <p:cNvCxnSpPr>
                <a:stCxn id="58" idx="1"/>
                <a:endCxn id="5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8" idx="0"/>
                <a:endCxn id="5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5414731" y="1429930"/>
              <a:ext cx="699225" cy="790576"/>
            </a:xfrm>
            <a:prstGeom prst="rect">
              <a:avLst/>
            </a:prstGeom>
          </p:spPr>
          <p:txBody>
            <a:bodyPr wrap="none">
              <a:spAutoFit/>
            </a:bodyPr>
            <a:p>
              <a:pPr algn="ctr"/>
              <a:r>
                <a:rPr lang="zh-CN" altLang="en-US" sz="5900" dirty="0">
                  <a:solidFill>
                    <a:schemeClr val="bg1">
                      <a:alpha val="79000"/>
                    </a:schemeClr>
                  </a:solidFill>
                  <a:latin typeface="+mj-ea"/>
                  <a:ea typeface="+mj-ea"/>
                </a:rPr>
                <a:t>致</a:t>
              </a:r>
              <a:endParaRPr lang="zh-CN" altLang="en-US" sz="5900" dirty="0">
                <a:solidFill>
                  <a:schemeClr val="bg1">
                    <a:alpha val="79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2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40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6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8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100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par>
                                <p:cTn id="28" presetID="10" presetClass="entr" presetSubtype="0" fill="hold" nodeType="withEffect">
                                  <p:stCondLst>
                                    <p:cond delay="100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22" presetClass="entr" presetSubtype="8" fill="hold" nodeType="withEffect">
                                  <p:stCondLst>
                                    <p:cond delay="1600"/>
                                  </p:stCondLst>
                                  <p:childTnLst>
                                    <p:set>
                                      <p:cBhvr>
                                        <p:cTn id="32" dur="1" fill="hold">
                                          <p:stCondLst>
                                            <p:cond delay="0"/>
                                          </p:stCondLst>
                                        </p:cTn>
                                        <p:tgtEl>
                                          <p:spTgt spid="49"/>
                                        </p:tgtEl>
                                        <p:attrNameLst>
                                          <p:attrName>style.visibility</p:attrName>
                                        </p:attrNameLst>
                                      </p:cBhvr>
                                      <p:to>
                                        <p:strVal val="visible"/>
                                      </p:to>
                                    </p:set>
                                    <p:animEffect transition="in" filter="wipe(left)">
                                      <p:cBhvr>
                                        <p:cTn id="33" dur="1000"/>
                                        <p:tgtEl>
                                          <p:spTgt spid="49"/>
                                        </p:tgtEl>
                                      </p:cBhvr>
                                    </p:animEffect>
                                  </p:childTnLst>
                                </p:cTn>
                              </p:par>
                              <p:par>
                                <p:cTn id="34" presetID="1" presetClass="entr" presetSubtype="0" fill="hold" nodeType="withEffect">
                                  <p:stCondLst>
                                    <p:cond delay="1600"/>
                                  </p:stCondLst>
                                  <p:childTnLst>
                                    <p:set>
                                      <p:cBhvr>
                                        <p:cTn id="35" dur="1" fill="hold">
                                          <p:stCondLst>
                                            <p:cond delay="0"/>
                                          </p:stCondLst>
                                        </p:cTn>
                                        <p:tgtEl>
                                          <p:spTgt spid="48"/>
                                        </p:tgtEl>
                                        <p:attrNameLst>
                                          <p:attrName>style.visibility</p:attrName>
                                        </p:attrNameLst>
                                      </p:cBhvr>
                                      <p:to>
                                        <p:strVal val="visible"/>
                                      </p:to>
                                    </p:set>
                                  </p:childTnLst>
                                </p:cTn>
                              </p:par>
                              <p:par>
                                <p:cTn id="36" presetID="63" presetClass="path" presetSubtype="0" accel="50000" decel="50000" fill="hold" nodeType="withEffect">
                                  <p:stCondLst>
                                    <p:cond delay="1600"/>
                                  </p:stCondLst>
                                  <p:childTnLst>
                                    <p:animMotion origin="layout" path="M -0.58697 -0.00432 L 2.22222E-6 4.19753E-6 " pathEditMode="relative" rAng="0" ptsTypes="AA">
                                      <p:cBhvr>
                                        <p:cTn id="37" dur="1000" fill="hold"/>
                                        <p:tgtEl>
                                          <p:spTgt spid="48"/>
                                        </p:tgtEl>
                                        <p:attrNameLst>
                                          <p:attrName>ppt_x</p:attrName>
                                          <p:attrName>ppt_y</p:attrName>
                                        </p:attrNameLst>
                                      </p:cBhvr>
                                      <p:rCtr x="29132" y="0"/>
                                    </p:animMotion>
                                  </p:childTnLst>
                                </p:cTn>
                              </p:par>
                              <p:par>
                                <p:cTn id="38" presetID="42" presetClass="entr" presetSubtype="0" fill="hold" grpId="0" nodeType="withEffect">
                                  <p:stCondLst>
                                    <p:cond delay="2600"/>
                                  </p:stCondLst>
                                  <p:iterate type="lt">
                                    <p:tmPct val="10000"/>
                                  </p:iterate>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anim calcmode="lin" valueType="num">
                                      <p:cBhvr>
                                        <p:cTn id="41" dur="500" fill="hold"/>
                                        <p:tgtEl>
                                          <p:spTgt spid="47"/>
                                        </p:tgtEl>
                                        <p:attrNameLst>
                                          <p:attrName>ppt_x</p:attrName>
                                        </p:attrNameLst>
                                      </p:cBhvr>
                                      <p:tavLst>
                                        <p:tav tm="0">
                                          <p:val>
                                            <p:strVal val="#ppt_x"/>
                                          </p:val>
                                        </p:tav>
                                        <p:tav tm="100000">
                                          <p:val>
                                            <p:strVal val="#ppt_x"/>
                                          </p:val>
                                        </p:tav>
                                      </p:tavLst>
                                    </p:anim>
                                    <p:anim calcmode="lin" valueType="num">
                                      <p:cBhvr>
                                        <p:cTn id="42" dur="500" fill="hold"/>
                                        <p:tgtEl>
                                          <p:spTgt spid="47"/>
                                        </p:tgtEl>
                                        <p:attrNameLst>
                                          <p:attrName>ppt_y</p:attrName>
                                        </p:attrNameLst>
                                      </p:cBhvr>
                                      <p:tavLst>
                                        <p:tav tm="0">
                                          <p:val>
                                            <p:strVal val="#ppt_y+.1"/>
                                          </p:val>
                                        </p:tav>
                                        <p:tav tm="100000">
                                          <p:val>
                                            <p:strVal val="#ppt_y"/>
                                          </p:val>
                                        </p:tav>
                                      </p:tavLst>
                                    </p:anim>
                                  </p:childTnLst>
                                </p:cTn>
                              </p:par>
                              <p:par>
                                <p:cTn id="43" presetID="2" presetClass="entr" presetSubtype="2" fill="hold" grpId="0" nodeType="withEffect">
                                  <p:stCondLst>
                                    <p:cond delay="380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420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1+#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790" y="1602740"/>
            <a:ext cx="8270875" cy="4859020"/>
          </a:xfrm>
          <a:prstGeom prst="rect">
            <a:avLst/>
          </a:prstGeom>
        </p:spPr>
        <p:txBody>
          <a:bodyPr wrap="square" lIns="121908" tIns="60954" rIns="121908" bIns="60954">
            <a:spAutoFit/>
          </a:bodyPr>
          <a:lstStyle/>
          <a:p>
            <a:pPr>
              <a:lnSpc>
                <a:spcPts val="2665"/>
              </a:lnSpc>
              <a:defRPr/>
            </a:pPr>
            <a:r>
              <a:rPr lang="en-US" altLang="zh-CN" sz="1600" kern="0" dirty="0">
                <a:solidFill>
                  <a:schemeClr val="accent1"/>
                </a:solidFill>
                <a:latin typeface="微软雅黑" panose="020B0503020204020204" pitchFamily="34" charset="-122"/>
                <a:ea typeface="微软雅黑" panose="020B0503020204020204" pitchFamily="34" charset="-122"/>
              </a:rPr>
              <a:t>       </a:t>
            </a:r>
            <a:r>
              <a:rPr lang="zh-CN" altLang="en-US" sz="1600" kern="0" dirty="0">
                <a:solidFill>
                  <a:schemeClr val="accent1"/>
                </a:solidFill>
                <a:latin typeface="微软雅黑" panose="020B0503020204020204" pitchFamily="34" charset="-122"/>
                <a:ea typeface="微软雅黑" panose="020B0503020204020204" pitchFamily="34" charset="-122"/>
              </a:rPr>
              <a:t>本系统是利用B/S三层架构作为开发的基础框架，进而实现了整个网上零食销售系统各个模块的部署，从功能上基本完成了课题的要求。 </a:t>
            </a:r>
            <a:endParaRPr lang="zh-CN" altLang="en-US" sz="1600" kern="0" dirty="0">
              <a:solidFill>
                <a:schemeClr val="accent1"/>
              </a:solidFill>
              <a:latin typeface="微软雅黑" panose="020B0503020204020204" pitchFamily="34" charset="-122"/>
              <a:ea typeface="微软雅黑" panose="020B0503020204020204" pitchFamily="34" charset="-122"/>
            </a:endParaRPr>
          </a:p>
          <a:p>
            <a:pPr>
              <a:lnSpc>
                <a:spcPts val="2665"/>
              </a:lnSpc>
              <a:defRPr/>
            </a:pPr>
            <a:r>
              <a:rPr lang="zh-CN" altLang="en-US" sz="1600" kern="0" dirty="0">
                <a:solidFill>
                  <a:schemeClr val="accent1"/>
                </a:solidFill>
                <a:latin typeface="微软雅黑" panose="020B0503020204020204" pitchFamily="34" charset="-122"/>
                <a:ea typeface="微软雅黑" panose="020B0503020204020204" pitchFamily="34" charset="-122"/>
              </a:rPr>
              <a:t>       大学让我积累了丰富的关于网站开发的知识，临近毕业的四个多月中，我运用我积累的知识基本实现了整个网上零食销售系统。过程中我经历过代码无法运行的窘迫，经历过对陌生的知识的学习，几个月来我将一个开始只是停留在概念的项目，慢慢的将其变成实体，变的具备了买卖功能的一个完整的交易平台。在这期间离不开同期伙伴的帮助，在大家的建议和帮助下系统各个模块的搭建效率有了明显的提高。</a:t>
            </a:r>
            <a:endParaRPr lang="zh-CN" altLang="en-US" sz="1600" kern="0" dirty="0">
              <a:solidFill>
                <a:schemeClr val="accent1"/>
              </a:solidFill>
              <a:latin typeface="微软雅黑" panose="020B0503020204020204" pitchFamily="34" charset="-122"/>
              <a:ea typeface="微软雅黑" panose="020B0503020204020204" pitchFamily="34" charset="-122"/>
            </a:endParaRPr>
          </a:p>
          <a:p>
            <a:pPr>
              <a:lnSpc>
                <a:spcPts val="2665"/>
              </a:lnSpc>
              <a:defRPr/>
            </a:pPr>
            <a:r>
              <a:rPr lang="zh-CN" altLang="en-US" sz="1600" kern="0" dirty="0">
                <a:solidFill>
                  <a:schemeClr val="accent1"/>
                </a:solidFill>
                <a:latin typeface="微软雅黑" panose="020B0503020204020204" pitchFamily="34" charset="-122"/>
                <a:ea typeface="微软雅黑" panose="020B0503020204020204" pitchFamily="34" charset="-122"/>
              </a:rPr>
              <a:t>       作为完成毕业设计最主要的成员指导老师，在此我向她表达最诚挚的感谢。是她细心的教导下我才能完成本次毕业设计。毕设制作过程中她为我解决了很多平台内存在的问题，对于后期的维护起到了关键性的作用，是她耐心的为我讲解了这个平台如何更好的完善需求内容，如何让人机交互更加的自然。在这里真的十分感谢指导老师这几个月来对我的帮助!</a:t>
            </a:r>
            <a:endParaRPr lang="zh-CN" altLang="en-US" sz="1600" kern="0" dirty="0">
              <a:solidFill>
                <a:schemeClr val="accent1"/>
              </a:solidFill>
              <a:latin typeface="微软雅黑" panose="020B0503020204020204" pitchFamily="34" charset="-122"/>
              <a:ea typeface="微软雅黑" panose="020B0503020204020204" pitchFamily="34" charset="-122"/>
            </a:endParaRPr>
          </a:p>
          <a:p>
            <a:pPr>
              <a:lnSpc>
                <a:spcPts val="2665"/>
              </a:lnSpc>
              <a:defRPr/>
            </a:pPr>
            <a:r>
              <a:rPr lang="zh-CN" altLang="en-US" sz="1600" kern="0" dirty="0">
                <a:solidFill>
                  <a:schemeClr val="accent1"/>
                </a:solidFill>
                <a:latin typeface="微软雅黑" panose="020B0503020204020204" pitchFamily="34" charset="-122"/>
                <a:ea typeface="微软雅黑" panose="020B0503020204020204" pitchFamily="34" charset="-122"/>
              </a:rPr>
              <a:t>     大学丰富了我们的动手能力，但比起专业的程序员我的知识水平还是有待提高的，如系统中有不够完善的地方，请各位老师谅解并指出。</a:t>
            </a:r>
            <a:endParaRPr lang="zh-CN" altLang="en-US" sz="1600" kern="0" dirty="0">
              <a:solidFill>
                <a:schemeClr val="accent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50002" y="1010689"/>
            <a:ext cx="1320631" cy="4729784"/>
            <a:chOff x="562575" y="1083772"/>
            <a:chExt cx="990602" cy="3547338"/>
          </a:xfrm>
        </p:grpSpPr>
        <p:grpSp>
          <p:nvGrpSpPr>
            <p:cNvPr id="4" name="组合 3"/>
            <p:cNvGrpSpPr/>
            <p:nvPr/>
          </p:nvGrpSpPr>
          <p:grpSpPr>
            <a:xfrm>
              <a:off x="562575" y="1083772"/>
              <a:ext cx="990602" cy="3506894"/>
              <a:chOff x="751904" y="1267983"/>
              <a:chExt cx="1323980" cy="4687107"/>
            </a:xfrm>
          </p:grpSpPr>
          <p:cxnSp>
            <p:nvCxnSpPr>
              <p:cNvPr id="8" name="直接连接符 7"/>
              <p:cNvCxnSpPr/>
              <p:nvPr/>
            </p:nvCxnSpPr>
            <p:spPr>
              <a:xfrm>
                <a:off x="1414232" y="1267983"/>
                <a:ext cx="0" cy="33580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弧形 8"/>
              <p:cNvSpPr/>
              <p:nvPr/>
            </p:nvSpPr>
            <p:spPr>
              <a:xfrm>
                <a:off x="751904" y="4631110"/>
                <a:ext cx="1323980" cy="1323980"/>
              </a:xfrm>
              <a:prstGeom prst="arc">
                <a:avLst>
                  <a:gd name="adj1" fmla="val 12935667"/>
                  <a:gd name="adj2" fmla="val 19476206"/>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08833" y="3733024"/>
              <a:ext cx="898087" cy="898086"/>
              <a:chOff x="608833" y="3733024"/>
              <a:chExt cx="898087" cy="898086"/>
            </a:xfrm>
          </p:grpSpPr>
          <p:sp>
            <p:nvSpPr>
              <p:cNvPr id="6" name="椭圆 5"/>
              <p:cNvSpPr/>
              <p:nvPr/>
            </p:nvSpPr>
            <p:spPr>
              <a:xfrm>
                <a:off x="608833" y="3733024"/>
                <a:ext cx="898087" cy="8980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sp>
            <p:nvSpPr>
              <p:cNvPr id="7" name="文本框 24"/>
              <p:cNvSpPr txBox="1"/>
              <p:nvPr/>
            </p:nvSpPr>
            <p:spPr>
              <a:xfrm>
                <a:off x="758514" y="3871191"/>
                <a:ext cx="518227" cy="541973"/>
              </a:xfrm>
              <a:prstGeom prst="rect">
                <a:avLst/>
              </a:prstGeom>
              <a:noFill/>
            </p:spPr>
            <p:txBody>
              <a:bodyPr wrap="non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感谢</a:t>
                </a:r>
                <a:endParaRPr lang="zh-CN" altLang="en-US" sz="2000" dirty="0">
                  <a:solidFill>
                    <a:schemeClr val="accent2"/>
                  </a:solidFill>
                  <a:latin typeface="微软雅黑" panose="020B0503020204020204" pitchFamily="34" charset="-122"/>
                  <a:ea typeface="微软雅黑" panose="020B0503020204020204" pitchFamily="34" charset="-122"/>
                </a:endParaRPr>
              </a:p>
              <a:p>
                <a:r>
                  <a:rPr lang="zh-CN" altLang="en-US" sz="2000" dirty="0">
                    <a:solidFill>
                      <a:schemeClr val="accent2"/>
                    </a:solidFill>
                    <a:latin typeface="微软雅黑" panose="020B0503020204020204" pitchFamily="34" charset="-122"/>
                    <a:ea typeface="微软雅黑" panose="020B0503020204020204" pitchFamily="34" charset="-122"/>
                  </a:rPr>
                  <a:t>学校</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grpSp>
      <p:grpSp>
        <p:nvGrpSpPr>
          <p:cNvPr id="10" name="组合 9"/>
          <p:cNvGrpSpPr/>
          <p:nvPr/>
        </p:nvGrpSpPr>
        <p:grpSpPr>
          <a:xfrm>
            <a:off x="-14604" y="478607"/>
            <a:ext cx="9568937" cy="533288"/>
            <a:chOff x="0" y="683758"/>
            <a:chExt cx="7177637" cy="399966"/>
          </a:xfrm>
        </p:grpSpPr>
        <p:sp>
          <p:nvSpPr>
            <p:cNvPr id="11" name="矩形 10"/>
            <p:cNvSpPr/>
            <p:nvPr/>
          </p:nvSpPr>
          <p:spPr>
            <a:xfrm>
              <a:off x="5661095" y="683758"/>
              <a:ext cx="1516542" cy="39909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sp>
          <p:nvSpPr>
            <p:cNvPr id="12" name="矩形 11"/>
            <p:cNvSpPr/>
            <p:nvPr/>
          </p:nvSpPr>
          <p:spPr>
            <a:xfrm>
              <a:off x="5966485" y="736809"/>
              <a:ext cx="914995" cy="313373"/>
            </a:xfrm>
            <a:prstGeom prst="rect">
              <a:avLst/>
            </a:prstGeom>
          </p:spPr>
          <p:txBody>
            <a:bodyPr wrap="none">
              <a:spAutoFit/>
            </a:bodyPr>
            <a:lstStyle/>
            <a:p>
              <a:r>
                <a:rPr lang="zh-CN" altLang="en-US" sz="2000" b="1" dirty="0">
                  <a:ln>
                    <a:noFill/>
                  </a:ln>
                  <a:solidFill>
                    <a:schemeClr val="bg1"/>
                  </a:solidFill>
                  <a:latin typeface="微软雅黑" panose="020B0503020204020204" pitchFamily="34" charset="-122"/>
                  <a:ea typeface="微软雅黑" panose="020B0503020204020204" pitchFamily="34" charset="-122"/>
                </a:rPr>
                <a:t>总       结</a:t>
              </a:r>
              <a:endParaRPr lang="zh-CN" altLang="en-US" sz="2000" b="1" dirty="0">
                <a:ln>
                  <a:noFill/>
                </a:ln>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0" y="1083724"/>
              <a:ext cx="7172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222355" y="1010625"/>
            <a:ext cx="1320631" cy="3073571"/>
            <a:chOff x="1613160" y="1083724"/>
            <a:chExt cx="990602" cy="2305178"/>
          </a:xfrm>
        </p:grpSpPr>
        <p:grpSp>
          <p:nvGrpSpPr>
            <p:cNvPr id="15" name="组合 14"/>
            <p:cNvGrpSpPr/>
            <p:nvPr/>
          </p:nvGrpSpPr>
          <p:grpSpPr>
            <a:xfrm>
              <a:off x="1613160" y="1083724"/>
              <a:ext cx="990602" cy="2227897"/>
              <a:chOff x="2156053" y="1267920"/>
              <a:chExt cx="1323980" cy="2977675"/>
            </a:xfrm>
          </p:grpSpPr>
          <p:cxnSp>
            <p:nvCxnSpPr>
              <p:cNvPr id="19" name="直接连接符 18"/>
              <p:cNvCxnSpPr/>
              <p:nvPr/>
            </p:nvCxnSpPr>
            <p:spPr>
              <a:xfrm>
                <a:off x="2818381" y="1267920"/>
                <a:ext cx="0" cy="1648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2156053" y="2921615"/>
                <a:ext cx="1323980" cy="1323980"/>
              </a:xfrm>
              <a:prstGeom prst="arc">
                <a:avLst>
                  <a:gd name="adj1" fmla="val 12935667"/>
                  <a:gd name="adj2" fmla="val 1947620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659417" y="2490816"/>
              <a:ext cx="898087" cy="898086"/>
              <a:chOff x="608833" y="3733024"/>
              <a:chExt cx="898087" cy="898086"/>
            </a:xfrm>
          </p:grpSpPr>
          <p:sp>
            <p:nvSpPr>
              <p:cNvPr id="17" name="椭圆 16"/>
              <p:cNvSpPr/>
              <p:nvPr/>
            </p:nvSpPr>
            <p:spPr>
              <a:xfrm>
                <a:off x="608833" y="3733024"/>
                <a:ext cx="898087" cy="8980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sp>
            <p:nvSpPr>
              <p:cNvPr id="18" name="文本框 24"/>
              <p:cNvSpPr txBox="1"/>
              <p:nvPr/>
            </p:nvSpPr>
            <p:spPr>
              <a:xfrm>
                <a:off x="758514" y="3871191"/>
                <a:ext cx="518227" cy="541972"/>
              </a:xfrm>
              <a:prstGeom prst="rect">
                <a:avLst/>
              </a:prstGeom>
              <a:noFill/>
            </p:spPr>
            <p:txBody>
              <a:bodyPr wrap="non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感谢</a:t>
                </a:r>
                <a:endParaRPr lang="zh-CN" altLang="en-US" sz="2000" dirty="0">
                  <a:solidFill>
                    <a:schemeClr val="accent2"/>
                  </a:solidFill>
                  <a:latin typeface="微软雅黑" panose="020B0503020204020204" pitchFamily="34" charset="-122"/>
                  <a:ea typeface="微软雅黑" panose="020B0503020204020204" pitchFamily="34" charset="-122"/>
                </a:endParaRPr>
              </a:p>
              <a:p>
                <a:r>
                  <a:rPr lang="zh-CN" altLang="en-US" sz="2000" dirty="0">
                    <a:solidFill>
                      <a:schemeClr val="accent2"/>
                    </a:solidFill>
                    <a:latin typeface="微软雅黑" panose="020B0503020204020204" pitchFamily="34" charset="-122"/>
                    <a:ea typeface="微软雅黑" panose="020B0503020204020204" pitchFamily="34" charset="-122"/>
                  </a:rPr>
                  <a:t>公司</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53790" y="1602740"/>
            <a:ext cx="8270875" cy="2151380"/>
          </a:xfrm>
          <a:prstGeom prst="rect">
            <a:avLst/>
          </a:prstGeom>
        </p:spPr>
        <p:txBody>
          <a:bodyPr wrap="square" lIns="121908" tIns="60954" rIns="121908" bIns="60954">
            <a:spAutoFit/>
          </a:bodyPr>
          <a:lstStyle/>
          <a:p>
            <a:pPr>
              <a:lnSpc>
                <a:spcPts val="2665"/>
              </a:lnSpc>
              <a:defRPr/>
            </a:pPr>
            <a:r>
              <a:rPr lang="en-US" altLang="zh-CN" sz="1600" kern="0" dirty="0">
                <a:solidFill>
                  <a:schemeClr val="accent1"/>
                </a:solidFill>
                <a:latin typeface="微软雅黑" panose="020B0503020204020204" pitchFamily="34" charset="-122"/>
                <a:ea typeface="微软雅黑" panose="020B0503020204020204" pitchFamily="34" charset="-122"/>
              </a:rPr>
              <a:t>       </a:t>
            </a:r>
            <a:r>
              <a:rPr lang="zh-CN" altLang="en-US" sz="1600" kern="0" dirty="0">
                <a:solidFill>
                  <a:schemeClr val="accent1"/>
                </a:solidFill>
                <a:latin typeface="微软雅黑" panose="020B0503020204020204" pitchFamily="34" charset="-122"/>
                <a:ea typeface="微软雅黑" panose="020B0503020204020204" pitchFamily="34" charset="-122"/>
              </a:rPr>
              <a:t>论文从制作到准备答辩，期间得到了许多老师和同学的支持和帮助，尤其是我的指导老师更是在百忙之中抽出宝贵的时间耐心地、一遍又一遍地为我审阅文稿，帮助我分析存在的问题，并提出了不少宝贵的意见，在此表示由衷的感谢!</a:t>
            </a:r>
            <a:endParaRPr lang="zh-CN" altLang="en-US" sz="1600" kern="0" dirty="0">
              <a:solidFill>
                <a:schemeClr val="accent1"/>
              </a:solidFill>
              <a:latin typeface="微软雅黑" panose="020B0503020204020204" pitchFamily="34" charset="-122"/>
              <a:ea typeface="微软雅黑" panose="020B0503020204020204" pitchFamily="34" charset="-122"/>
            </a:endParaRPr>
          </a:p>
          <a:p>
            <a:pPr>
              <a:lnSpc>
                <a:spcPts val="2665"/>
              </a:lnSpc>
              <a:defRPr/>
            </a:pPr>
            <a:r>
              <a:rPr lang="zh-CN" altLang="en-US" sz="1600" kern="0" dirty="0">
                <a:solidFill>
                  <a:schemeClr val="accent1"/>
                </a:solidFill>
                <a:latin typeface="微软雅黑" panose="020B0503020204020204" pitchFamily="34" charset="-122"/>
                <a:ea typeface="微软雅黑" panose="020B0503020204020204" pitchFamily="34" charset="-122"/>
              </a:rPr>
              <a:t>       计算机科学与技术迅速发展的今天，大学四年的时间让我学习到了许多关于计算机的知识，而作者我作为即将步入社会的大学生，所以本文肯定存在不少错误，不专业和不够完善的地方，欢迎广大老师和同学批评指正，在此深表感谢。</a:t>
            </a:r>
            <a:endParaRPr lang="zh-CN" altLang="en-US" sz="1600" kern="0" dirty="0">
              <a:solidFill>
                <a:schemeClr val="accent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750002" y="1010689"/>
            <a:ext cx="1320631" cy="4729784"/>
            <a:chOff x="562575" y="1083772"/>
            <a:chExt cx="990602" cy="3547338"/>
          </a:xfrm>
        </p:grpSpPr>
        <p:grpSp>
          <p:nvGrpSpPr>
            <p:cNvPr id="4" name="组合 3"/>
            <p:cNvGrpSpPr/>
            <p:nvPr/>
          </p:nvGrpSpPr>
          <p:grpSpPr>
            <a:xfrm>
              <a:off x="562575" y="1083772"/>
              <a:ext cx="990602" cy="3506894"/>
              <a:chOff x="751904" y="1267983"/>
              <a:chExt cx="1323980" cy="4687107"/>
            </a:xfrm>
          </p:grpSpPr>
          <p:cxnSp>
            <p:nvCxnSpPr>
              <p:cNvPr id="8" name="直接连接符 7"/>
              <p:cNvCxnSpPr/>
              <p:nvPr/>
            </p:nvCxnSpPr>
            <p:spPr>
              <a:xfrm>
                <a:off x="1414232" y="1267983"/>
                <a:ext cx="0" cy="335803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弧形 8"/>
              <p:cNvSpPr/>
              <p:nvPr/>
            </p:nvSpPr>
            <p:spPr>
              <a:xfrm>
                <a:off x="751904" y="4631110"/>
                <a:ext cx="1323980" cy="1323980"/>
              </a:xfrm>
              <a:prstGeom prst="arc">
                <a:avLst>
                  <a:gd name="adj1" fmla="val 12935667"/>
                  <a:gd name="adj2" fmla="val 19476206"/>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608833" y="3733024"/>
              <a:ext cx="898087" cy="898086"/>
              <a:chOff x="608833" y="3733024"/>
              <a:chExt cx="898087" cy="898086"/>
            </a:xfrm>
          </p:grpSpPr>
          <p:sp>
            <p:nvSpPr>
              <p:cNvPr id="6" name="椭圆 5"/>
              <p:cNvSpPr/>
              <p:nvPr/>
            </p:nvSpPr>
            <p:spPr>
              <a:xfrm>
                <a:off x="608833" y="3733024"/>
                <a:ext cx="898087" cy="8980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sp>
            <p:nvSpPr>
              <p:cNvPr id="7" name="文本框 24"/>
              <p:cNvSpPr txBox="1"/>
              <p:nvPr/>
            </p:nvSpPr>
            <p:spPr>
              <a:xfrm>
                <a:off x="758514" y="3871191"/>
                <a:ext cx="518227" cy="541973"/>
              </a:xfrm>
              <a:prstGeom prst="rect">
                <a:avLst/>
              </a:prstGeom>
              <a:noFill/>
            </p:spPr>
            <p:txBody>
              <a:bodyPr wrap="non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感谢</a:t>
                </a:r>
                <a:endParaRPr lang="zh-CN" altLang="en-US" sz="2000" dirty="0">
                  <a:solidFill>
                    <a:schemeClr val="accent2"/>
                  </a:solidFill>
                  <a:latin typeface="微软雅黑" panose="020B0503020204020204" pitchFamily="34" charset="-122"/>
                  <a:ea typeface="微软雅黑" panose="020B0503020204020204" pitchFamily="34" charset="-122"/>
                </a:endParaRPr>
              </a:p>
              <a:p>
                <a:r>
                  <a:rPr lang="zh-CN" altLang="en-US" sz="2000" dirty="0">
                    <a:solidFill>
                      <a:schemeClr val="accent2"/>
                    </a:solidFill>
                    <a:latin typeface="微软雅黑" panose="020B0503020204020204" pitchFamily="34" charset="-122"/>
                    <a:ea typeface="微软雅黑" panose="020B0503020204020204" pitchFamily="34" charset="-122"/>
                  </a:rPr>
                  <a:t>老师</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grpSp>
      <p:grpSp>
        <p:nvGrpSpPr>
          <p:cNvPr id="10" name="组合 9"/>
          <p:cNvGrpSpPr/>
          <p:nvPr/>
        </p:nvGrpSpPr>
        <p:grpSpPr>
          <a:xfrm>
            <a:off x="-14604" y="478607"/>
            <a:ext cx="9568937" cy="533288"/>
            <a:chOff x="0" y="683758"/>
            <a:chExt cx="7177637" cy="399966"/>
          </a:xfrm>
        </p:grpSpPr>
        <p:sp>
          <p:nvSpPr>
            <p:cNvPr id="11" name="矩形 10"/>
            <p:cNvSpPr/>
            <p:nvPr/>
          </p:nvSpPr>
          <p:spPr>
            <a:xfrm>
              <a:off x="5661095" y="683758"/>
              <a:ext cx="1516542" cy="39909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sp>
          <p:nvSpPr>
            <p:cNvPr id="12" name="矩形 11"/>
            <p:cNvSpPr/>
            <p:nvPr/>
          </p:nvSpPr>
          <p:spPr>
            <a:xfrm>
              <a:off x="5966485" y="736809"/>
              <a:ext cx="914995" cy="313373"/>
            </a:xfrm>
            <a:prstGeom prst="rect">
              <a:avLst/>
            </a:prstGeom>
          </p:spPr>
          <p:txBody>
            <a:bodyPr wrap="none">
              <a:spAutoFit/>
            </a:bodyPr>
            <a:lstStyle/>
            <a:p>
              <a:pPr algn="l"/>
              <a:r>
                <a:rPr lang="zh-CN" altLang="en-US" sz="2000" b="1" dirty="0">
                  <a:ln>
                    <a:noFill/>
                  </a:ln>
                  <a:solidFill>
                    <a:schemeClr val="bg1"/>
                  </a:solidFill>
                  <a:latin typeface="微软雅黑" panose="020B0503020204020204" pitchFamily="34" charset="-122"/>
                  <a:ea typeface="微软雅黑" panose="020B0503020204020204" pitchFamily="34" charset="-122"/>
                </a:rPr>
                <a:t>致       谢</a:t>
              </a:r>
              <a:endParaRPr lang="zh-CN" altLang="en-US" sz="2000" b="1" dirty="0">
                <a:ln>
                  <a:noFill/>
                </a:ln>
                <a:solidFill>
                  <a:schemeClr val="bg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0" y="1083724"/>
              <a:ext cx="7172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222355" y="1010625"/>
            <a:ext cx="1320631" cy="3073571"/>
            <a:chOff x="1613160" y="1083724"/>
            <a:chExt cx="990602" cy="2305178"/>
          </a:xfrm>
        </p:grpSpPr>
        <p:grpSp>
          <p:nvGrpSpPr>
            <p:cNvPr id="15" name="组合 14"/>
            <p:cNvGrpSpPr/>
            <p:nvPr/>
          </p:nvGrpSpPr>
          <p:grpSpPr>
            <a:xfrm>
              <a:off x="1613160" y="1083724"/>
              <a:ext cx="990602" cy="2227897"/>
              <a:chOff x="2156053" y="1267920"/>
              <a:chExt cx="1323980" cy="2977675"/>
            </a:xfrm>
          </p:grpSpPr>
          <p:cxnSp>
            <p:nvCxnSpPr>
              <p:cNvPr id="19" name="直接连接符 18"/>
              <p:cNvCxnSpPr/>
              <p:nvPr/>
            </p:nvCxnSpPr>
            <p:spPr>
              <a:xfrm>
                <a:off x="2818381" y="1267920"/>
                <a:ext cx="0" cy="1648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2156053" y="2921615"/>
                <a:ext cx="1323980" cy="1323980"/>
              </a:xfrm>
              <a:prstGeom prst="arc">
                <a:avLst>
                  <a:gd name="adj1" fmla="val 12935667"/>
                  <a:gd name="adj2" fmla="val 1947620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659417" y="2490816"/>
              <a:ext cx="898087" cy="898086"/>
              <a:chOff x="608833" y="3733024"/>
              <a:chExt cx="898087" cy="898086"/>
            </a:xfrm>
          </p:grpSpPr>
          <p:sp>
            <p:nvSpPr>
              <p:cNvPr id="17" name="椭圆 16"/>
              <p:cNvSpPr/>
              <p:nvPr/>
            </p:nvSpPr>
            <p:spPr>
              <a:xfrm>
                <a:off x="608833" y="3733024"/>
                <a:ext cx="898087" cy="8980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sp>
            <p:nvSpPr>
              <p:cNvPr id="18" name="文本框 24"/>
              <p:cNvSpPr txBox="1"/>
              <p:nvPr/>
            </p:nvSpPr>
            <p:spPr>
              <a:xfrm>
                <a:off x="758514" y="3871191"/>
                <a:ext cx="518227" cy="541972"/>
              </a:xfrm>
              <a:prstGeom prst="rect">
                <a:avLst/>
              </a:prstGeom>
              <a:noFill/>
            </p:spPr>
            <p:txBody>
              <a:bodyPr wrap="none" rtlCol="0">
                <a:spAutoFit/>
              </a:bodyPr>
              <a:lstStyle/>
              <a:p>
                <a:r>
                  <a:rPr lang="zh-CN" altLang="en-US" sz="2000" dirty="0">
                    <a:solidFill>
                      <a:schemeClr val="accent2"/>
                    </a:solidFill>
                    <a:latin typeface="微软雅黑" panose="020B0503020204020204" pitchFamily="34" charset="-122"/>
                    <a:ea typeface="微软雅黑" panose="020B0503020204020204" pitchFamily="34" charset="-122"/>
                  </a:rPr>
                  <a:t>感谢</a:t>
                </a:r>
                <a:endParaRPr lang="zh-CN" altLang="en-US" sz="2000" dirty="0">
                  <a:solidFill>
                    <a:schemeClr val="accent2"/>
                  </a:solidFill>
                  <a:latin typeface="微软雅黑" panose="020B0503020204020204" pitchFamily="34" charset="-122"/>
                  <a:ea typeface="微软雅黑" panose="020B0503020204020204" pitchFamily="34" charset="-122"/>
                </a:endParaRPr>
              </a:p>
              <a:p>
                <a:r>
                  <a:rPr lang="zh-CN" altLang="en-US" sz="2000" dirty="0">
                    <a:solidFill>
                      <a:schemeClr val="accent2"/>
                    </a:solidFill>
                    <a:latin typeface="微软雅黑" panose="020B0503020204020204" pitchFamily="34" charset="-122"/>
                    <a:ea typeface="微软雅黑" panose="020B0503020204020204" pitchFamily="34" charset="-122"/>
                  </a:rPr>
                  <a:t>同伴</a:t>
                </a:r>
                <a:endParaRPr lang="zh-CN" altLang="en-US" sz="2000" dirty="0">
                  <a:solidFill>
                    <a:schemeClr val="accent2"/>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13192" y="1881147"/>
            <a:ext cx="2341245" cy="414020"/>
          </a:xfrm>
          <a:prstGeom prst="rect">
            <a:avLst/>
          </a:prstGeom>
          <a:noFill/>
        </p:spPr>
        <p:txBody>
          <a:bodyPr wrap="none" lIns="121908" tIns="60954" rIns="121908" bIns="60954" rtlCol="0">
            <a:spAutoFit/>
          </a:bodyPr>
          <a:lstStyle>
            <a:defPPr>
              <a:defRPr lang="zh-CN"/>
            </a:defPPr>
            <a:lvl1pPr algn="ctr">
              <a:defRPr>
                <a:solidFill>
                  <a:schemeClr val="bg1">
                    <a:alpha val="70000"/>
                  </a:schemeClr>
                </a:solidFill>
                <a:latin typeface="+mj-ea"/>
                <a:ea typeface="+mj-ea"/>
              </a:defRPr>
            </a:lvl1pPr>
          </a:lstStyle>
          <a:p>
            <a:r>
              <a:rPr lang="en-US" altLang="zh-CN" dirty="0" smtClean="0"/>
              <a:t>  1</a:t>
            </a:r>
            <a:r>
              <a:rPr lang="zh-CN" altLang="en-US" dirty="0" smtClean="0"/>
              <a:t>、选题背景及意义</a:t>
            </a:r>
            <a:endParaRPr lang="zh-CN" altLang="en-US" dirty="0"/>
          </a:p>
        </p:txBody>
      </p:sp>
      <p:sp>
        <p:nvSpPr>
          <p:cNvPr id="3" name="TextBox 2"/>
          <p:cNvSpPr txBox="1"/>
          <p:nvPr/>
        </p:nvSpPr>
        <p:spPr>
          <a:xfrm>
            <a:off x="6979220" y="2569018"/>
            <a:ext cx="2409190" cy="414020"/>
          </a:xfrm>
          <a:prstGeom prst="rect">
            <a:avLst/>
          </a:prstGeom>
          <a:noFill/>
        </p:spPr>
        <p:txBody>
          <a:bodyPr wrap="none" lIns="121908" tIns="60954" rIns="121908" bIns="60954" rtlCol="0">
            <a:spAutoFit/>
          </a:bodyPr>
          <a:lstStyle>
            <a:defPPr>
              <a:defRPr lang="zh-CN"/>
            </a:defPPr>
            <a:lvl1pPr algn="ctr">
              <a:defRPr>
                <a:solidFill>
                  <a:schemeClr val="bg1">
                    <a:alpha val="70000"/>
                  </a:schemeClr>
                </a:solidFill>
                <a:latin typeface="+mj-ea"/>
                <a:ea typeface="+mj-ea"/>
              </a:defRPr>
            </a:lvl1pPr>
          </a:lstStyle>
          <a:p>
            <a:pPr algn="ctr"/>
            <a:r>
              <a:rPr lang="en-US" altLang="zh-CN" dirty="0" smtClean="0"/>
              <a:t>   2</a:t>
            </a:r>
            <a:r>
              <a:rPr lang="zh-CN" altLang="en-US" dirty="0" smtClean="0"/>
              <a:t>、</a:t>
            </a:r>
            <a:r>
              <a:rPr lang="zh-CN" altLang="en-US" dirty="0" smtClean="0">
                <a:sym typeface="+mn-ea"/>
              </a:rPr>
              <a:t>研究方法及过程</a:t>
            </a:r>
            <a:endParaRPr lang="zh-CN" altLang="en-US" dirty="0"/>
          </a:p>
        </p:txBody>
      </p:sp>
      <p:sp>
        <p:nvSpPr>
          <p:cNvPr id="4" name="TextBox 3"/>
          <p:cNvSpPr txBox="1"/>
          <p:nvPr/>
        </p:nvSpPr>
        <p:spPr>
          <a:xfrm>
            <a:off x="7195438" y="3187983"/>
            <a:ext cx="1976755" cy="414020"/>
          </a:xfrm>
          <a:prstGeom prst="rect">
            <a:avLst/>
          </a:prstGeom>
          <a:noFill/>
        </p:spPr>
        <p:txBody>
          <a:bodyPr wrap="none" lIns="121908" tIns="60954" rIns="121908" bIns="60954" rtlCol="0">
            <a:spAutoFit/>
          </a:bodyPr>
          <a:lstStyle>
            <a:defPPr>
              <a:defRPr lang="zh-CN"/>
            </a:defPPr>
            <a:lvl1pPr algn="ctr">
              <a:defRPr>
                <a:solidFill>
                  <a:schemeClr val="bg1">
                    <a:alpha val="70000"/>
                  </a:schemeClr>
                </a:solidFill>
                <a:latin typeface="+mj-ea"/>
                <a:ea typeface="+mj-ea"/>
              </a:defRPr>
            </a:lvl1pPr>
          </a:lstStyle>
          <a:p>
            <a:r>
              <a:rPr lang="en-US" altLang="zh-CN" dirty="0" smtClean="0"/>
              <a:t>3</a:t>
            </a:r>
            <a:r>
              <a:rPr lang="zh-CN" altLang="en-US" dirty="0" smtClean="0"/>
              <a:t>、数据库的设计</a:t>
            </a:r>
            <a:endParaRPr lang="zh-CN" altLang="en-US" dirty="0"/>
          </a:p>
        </p:txBody>
      </p:sp>
      <p:sp>
        <p:nvSpPr>
          <p:cNvPr id="5" name="TextBox 4"/>
          <p:cNvSpPr txBox="1"/>
          <p:nvPr/>
        </p:nvSpPr>
        <p:spPr>
          <a:xfrm>
            <a:off x="7195436" y="3875854"/>
            <a:ext cx="1976755" cy="414020"/>
          </a:xfrm>
          <a:prstGeom prst="rect">
            <a:avLst/>
          </a:prstGeom>
          <a:noFill/>
        </p:spPr>
        <p:txBody>
          <a:bodyPr wrap="none" lIns="121908" tIns="60954" rIns="121908" bIns="60954" rtlCol="0">
            <a:spAutoFit/>
          </a:bodyPr>
          <a:lstStyle>
            <a:defPPr>
              <a:defRPr lang="zh-CN"/>
            </a:defPPr>
            <a:lvl1pPr algn="ctr">
              <a:defRPr>
                <a:solidFill>
                  <a:schemeClr val="bg1">
                    <a:alpha val="70000"/>
                  </a:schemeClr>
                </a:solidFill>
                <a:latin typeface="+mj-ea"/>
                <a:ea typeface="+mj-ea"/>
              </a:defRPr>
            </a:lvl1pPr>
          </a:lstStyle>
          <a:p>
            <a:pPr algn="ctr"/>
            <a:r>
              <a:rPr lang="en-US" altLang="zh-CN" dirty="0" smtClean="0"/>
              <a:t>4</a:t>
            </a:r>
            <a:r>
              <a:rPr lang="zh-CN" altLang="en-US" dirty="0" smtClean="0"/>
              <a:t>、</a:t>
            </a:r>
            <a:r>
              <a:rPr lang="zh-CN" altLang="en-US" dirty="0" smtClean="0">
                <a:sym typeface="+mn-ea"/>
              </a:rPr>
              <a:t>项目成果展示</a:t>
            </a:r>
            <a:endParaRPr lang="zh-CN" altLang="en-US" dirty="0"/>
          </a:p>
        </p:txBody>
      </p:sp>
      <p:grpSp>
        <p:nvGrpSpPr>
          <p:cNvPr id="6" name="组合 5"/>
          <p:cNvGrpSpPr/>
          <p:nvPr/>
        </p:nvGrpSpPr>
        <p:grpSpPr>
          <a:xfrm>
            <a:off x="5783859" y="2373590"/>
            <a:ext cx="5279899" cy="2655788"/>
            <a:chOff x="2267744" y="1860962"/>
            <a:chExt cx="5040560" cy="1991841"/>
          </a:xfrm>
        </p:grpSpPr>
        <p:cxnSp>
          <p:nvCxnSpPr>
            <p:cNvPr id="7" name="直接连接符 6"/>
            <p:cNvCxnSpPr/>
            <p:nvPr/>
          </p:nvCxnSpPr>
          <p:spPr>
            <a:xfrm>
              <a:off x="2267744" y="2365018"/>
              <a:ext cx="5040560" cy="0"/>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267744" y="2869074"/>
              <a:ext cx="5040560" cy="0"/>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267744" y="3373130"/>
              <a:ext cx="5040560" cy="0"/>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267744" y="1860962"/>
              <a:ext cx="5040560" cy="0"/>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267744" y="3852803"/>
              <a:ext cx="5040560" cy="0"/>
            </a:xfrm>
            <a:prstGeom prst="line">
              <a:avLst/>
            </a:prstGeom>
            <a:ln>
              <a:solidFill>
                <a:srgbClr val="FFFFFF">
                  <a:alpha val="20000"/>
                </a:srgbClr>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6729029" y="4515418"/>
            <a:ext cx="2909570" cy="414020"/>
          </a:xfrm>
          <a:prstGeom prst="rect">
            <a:avLst/>
          </a:prstGeom>
          <a:noFill/>
        </p:spPr>
        <p:txBody>
          <a:bodyPr wrap="none" lIns="121908" tIns="60954" rIns="121908" bIns="60954" rtlCol="0">
            <a:spAutoFit/>
          </a:bodyPr>
          <a:lstStyle>
            <a:defPPr>
              <a:defRPr lang="zh-CN"/>
            </a:defPPr>
            <a:lvl1pPr algn="ctr">
              <a:defRPr>
                <a:solidFill>
                  <a:schemeClr val="bg1">
                    <a:alpha val="70000"/>
                  </a:schemeClr>
                </a:solidFill>
                <a:latin typeface="+mj-ea"/>
                <a:ea typeface="+mj-ea"/>
              </a:defRPr>
            </a:lvl1pPr>
          </a:lstStyle>
          <a:p>
            <a:r>
              <a:rPr lang="en-US" altLang="zh-CN" dirty="0" smtClean="0"/>
              <a:t>       5</a:t>
            </a:r>
            <a:r>
              <a:rPr lang="zh-CN" altLang="en-US" dirty="0" smtClean="0"/>
              <a:t>、结论的分析及致谢</a:t>
            </a:r>
            <a:endParaRPr lang="zh-CN" altLang="en-US" dirty="0"/>
          </a:p>
        </p:txBody>
      </p:sp>
      <p:pic>
        <p:nvPicPr>
          <p:cNvPr id="13"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05657" y="1772816"/>
            <a:ext cx="433634" cy="53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779" y="2600827"/>
            <a:ext cx="711390" cy="33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8624" y="3272115"/>
            <a:ext cx="707700" cy="324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8815" y="3875855"/>
            <a:ext cx="387318" cy="44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48752" y="4544457"/>
            <a:ext cx="347447" cy="43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6" name="组合 25"/>
          <p:cNvGrpSpPr/>
          <p:nvPr/>
        </p:nvGrpSpPr>
        <p:grpSpPr>
          <a:xfrm>
            <a:off x="3516122" y="3222796"/>
            <a:ext cx="1066916" cy="192464"/>
            <a:chOff x="5688013" y="3359150"/>
            <a:chExt cx="809625" cy="146050"/>
          </a:xfrm>
          <a:solidFill>
            <a:schemeClr val="bg1">
              <a:lumMod val="85000"/>
            </a:schemeClr>
          </a:solidFill>
        </p:grpSpPr>
        <p:sp>
          <p:nvSpPr>
            <p:cNvPr id="20" name="Rectangle 6"/>
            <p:cNvSpPr>
              <a:spLocks noChangeArrowheads="1"/>
            </p:cNvSpPr>
            <p:nvPr/>
          </p:nvSpPr>
          <p:spPr bwMode="auto">
            <a:xfrm>
              <a:off x="5922963" y="3422650"/>
              <a:ext cx="4953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Freeform 7"/>
            <p:cNvSpPr/>
            <p:nvPr/>
          </p:nvSpPr>
          <p:spPr bwMode="auto">
            <a:xfrm>
              <a:off x="6399213" y="3400425"/>
              <a:ext cx="98425" cy="60325"/>
            </a:xfrm>
            <a:custGeom>
              <a:avLst/>
              <a:gdLst>
                <a:gd name="T0" fmla="*/ 62 w 62"/>
                <a:gd name="T1" fmla="*/ 19 h 38"/>
                <a:gd name="T2" fmla="*/ 0 w 62"/>
                <a:gd name="T3" fmla="*/ 38 h 38"/>
                <a:gd name="T4" fmla="*/ 0 w 62"/>
                <a:gd name="T5" fmla="*/ 0 h 38"/>
                <a:gd name="T6" fmla="*/ 62 w 62"/>
                <a:gd name="T7" fmla="*/ 19 h 38"/>
              </a:gdLst>
              <a:ahLst/>
              <a:cxnLst>
                <a:cxn ang="0">
                  <a:pos x="T0" y="T1"/>
                </a:cxn>
                <a:cxn ang="0">
                  <a:pos x="T2" y="T3"/>
                </a:cxn>
                <a:cxn ang="0">
                  <a:pos x="T4" y="T5"/>
                </a:cxn>
                <a:cxn ang="0">
                  <a:pos x="T6" y="T7"/>
                </a:cxn>
              </a:cxnLst>
              <a:rect l="0" t="0" r="r" b="b"/>
              <a:pathLst>
                <a:path w="62" h="38">
                  <a:moveTo>
                    <a:pt x="62" y="19"/>
                  </a:moveTo>
                  <a:lnTo>
                    <a:pt x="0" y="38"/>
                  </a:lnTo>
                  <a:lnTo>
                    <a:pt x="0" y="0"/>
                  </a:lnTo>
                  <a:lnTo>
                    <a:pt x="6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8"/>
            <p:cNvSpPr/>
            <p:nvPr/>
          </p:nvSpPr>
          <p:spPr bwMode="auto">
            <a:xfrm>
              <a:off x="5851526" y="3359150"/>
              <a:ext cx="90488" cy="146050"/>
            </a:xfrm>
            <a:custGeom>
              <a:avLst/>
              <a:gdLst>
                <a:gd name="T0" fmla="*/ 10 w 57"/>
                <a:gd name="T1" fmla="*/ 92 h 92"/>
                <a:gd name="T2" fmla="*/ 0 w 57"/>
                <a:gd name="T3" fmla="*/ 83 h 92"/>
                <a:gd name="T4" fmla="*/ 38 w 57"/>
                <a:gd name="T5" fmla="*/ 45 h 92"/>
                <a:gd name="T6" fmla="*/ 0 w 57"/>
                <a:gd name="T7" fmla="*/ 7 h 92"/>
                <a:gd name="T8" fmla="*/ 10 w 57"/>
                <a:gd name="T9" fmla="*/ 0 h 92"/>
                <a:gd name="T10" fmla="*/ 57 w 57"/>
                <a:gd name="T11" fmla="*/ 45 h 92"/>
                <a:gd name="T12" fmla="*/ 10 w 57"/>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7" h="92">
                  <a:moveTo>
                    <a:pt x="10" y="92"/>
                  </a:moveTo>
                  <a:lnTo>
                    <a:pt x="0" y="83"/>
                  </a:lnTo>
                  <a:lnTo>
                    <a:pt x="38" y="45"/>
                  </a:lnTo>
                  <a:lnTo>
                    <a:pt x="0" y="7"/>
                  </a:lnTo>
                  <a:lnTo>
                    <a:pt x="10" y="0"/>
                  </a:lnTo>
                  <a:lnTo>
                    <a:pt x="57" y="45"/>
                  </a:lnTo>
                  <a:lnTo>
                    <a:pt x="1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9"/>
            <p:cNvSpPr/>
            <p:nvPr/>
          </p:nvSpPr>
          <p:spPr bwMode="auto">
            <a:xfrm>
              <a:off x="5799138" y="3359150"/>
              <a:ext cx="87313" cy="146050"/>
            </a:xfrm>
            <a:custGeom>
              <a:avLst/>
              <a:gdLst>
                <a:gd name="T0" fmla="*/ 7 w 55"/>
                <a:gd name="T1" fmla="*/ 92 h 92"/>
                <a:gd name="T2" fmla="*/ 0 w 55"/>
                <a:gd name="T3" fmla="*/ 83 h 92"/>
                <a:gd name="T4" fmla="*/ 38 w 55"/>
                <a:gd name="T5" fmla="*/ 45 h 92"/>
                <a:gd name="T6" fmla="*/ 0 w 55"/>
                <a:gd name="T7" fmla="*/ 7 h 92"/>
                <a:gd name="T8" fmla="*/ 7 w 55"/>
                <a:gd name="T9" fmla="*/ 0 h 92"/>
                <a:gd name="T10" fmla="*/ 55 w 55"/>
                <a:gd name="T11" fmla="*/ 45 h 92"/>
                <a:gd name="T12" fmla="*/ 7 w 55"/>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5" h="92">
                  <a:moveTo>
                    <a:pt x="7" y="92"/>
                  </a:moveTo>
                  <a:lnTo>
                    <a:pt x="0" y="83"/>
                  </a:lnTo>
                  <a:lnTo>
                    <a:pt x="38" y="45"/>
                  </a:lnTo>
                  <a:lnTo>
                    <a:pt x="0" y="7"/>
                  </a:lnTo>
                  <a:lnTo>
                    <a:pt x="7" y="0"/>
                  </a:lnTo>
                  <a:lnTo>
                    <a:pt x="55" y="45"/>
                  </a:lnTo>
                  <a:lnTo>
                    <a:pt x="7"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
            <p:cNvSpPr/>
            <p:nvPr/>
          </p:nvSpPr>
          <p:spPr bwMode="auto">
            <a:xfrm>
              <a:off x="5743576" y="3359150"/>
              <a:ext cx="85725" cy="146050"/>
            </a:xfrm>
            <a:custGeom>
              <a:avLst/>
              <a:gdLst>
                <a:gd name="T0" fmla="*/ 9 w 54"/>
                <a:gd name="T1" fmla="*/ 92 h 92"/>
                <a:gd name="T2" fmla="*/ 0 w 54"/>
                <a:gd name="T3" fmla="*/ 83 h 92"/>
                <a:gd name="T4" fmla="*/ 38 w 54"/>
                <a:gd name="T5" fmla="*/ 45 h 92"/>
                <a:gd name="T6" fmla="*/ 0 w 54"/>
                <a:gd name="T7" fmla="*/ 7 h 92"/>
                <a:gd name="T8" fmla="*/ 9 w 54"/>
                <a:gd name="T9" fmla="*/ 0 h 92"/>
                <a:gd name="T10" fmla="*/ 54 w 54"/>
                <a:gd name="T11" fmla="*/ 45 h 92"/>
                <a:gd name="T12" fmla="*/ 9 w 54"/>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4" h="92">
                  <a:moveTo>
                    <a:pt x="9" y="92"/>
                  </a:moveTo>
                  <a:lnTo>
                    <a:pt x="0" y="83"/>
                  </a:lnTo>
                  <a:lnTo>
                    <a:pt x="38" y="45"/>
                  </a:lnTo>
                  <a:lnTo>
                    <a:pt x="0" y="7"/>
                  </a:lnTo>
                  <a:lnTo>
                    <a:pt x="9" y="0"/>
                  </a:lnTo>
                  <a:lnTo>
                    <a:pt x="54" y="45"/>
                  </a:lnTo>
                  <a:lnTo>
                    <a:pt x="9"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
            <p:cNvSpPr/>
            <p:nvPr/>
          </p:nvSpPr>
          <p:spPr bwMode="auto">
            <a:xfrm>
              <a:off x="5688013" y="3359150"/>
              <a:ext cx="85725" cy="146050"/>
            </a:xfrm>
            <a:custGeom>
              <a:avLst/>
              <a:gdLst>
                <a:gd name="T0" fmla="*/ 9 w 54"/>
                <a:gd name="T1" fmla="*/ 92 h 92"/>
                <a:gd name="T2" fmla="*/ 0 w 54"/>
                <a:gd name="T3" fmla="*/ 83 h 92"/>
                <a:gd name="T4" fmla="*/ 37 w 54"/>
                <a:gd name="T5" fmla="*/ 45 h 92"/>
                <a:gd name="T6" fmla="*/ 0 w 54"/>
                <a:gd name="T7" fmla="*/ 7 h 92"/>
                <a:gd name="T8" fmla="*/ 9 w 54"/>
                <a:gd name="T9" fmla="*/ 0 h 92"/>
                <a:gd name="T10" fmla="*/ 54 w 54"/>
                <a:gd name="T11" fmla="*/ 45 h 92"/>
                <a:gd name="T12" fmla="*/ 9 w 54"/>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4" h="92">
                  <a:moveTo>
                    <a:pt x="9" y="92"/>
                  </a:moveTo>
                  <a:lnTo>
                    <a:pt x="0" y="83"/>
                  </a:lnTo>
                  <a:lnTo>
                    <a:pt x="37" y="45"/>
                  </a:lnTo>
                  <a:lnTo>
                    <a:pt x="0" y="7"/>
                  </a:lnTo>
                  <a:lnTo>
                    <a:pt x="9" y="0"/>
                  </a:lnTo>
                  <a:lnTo>
                    <a:pt x="54" y="45"/>
                  </a:lnTo>
                  <a:lnTo>
                    <a:pt x="9"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组合 27"/>
          <p:cNvGrpSpPr/>
          <p:nvPr/>
        </p:nvGrpSpPr>
        <p:grpSpPr>
          <a:xfrm flipH="1">
            <a:off x="1208351" y="3222796"/>
            <a:ext cx="1066916" cy="192464"/>
            <a:chOff x="5688013" y="3359150"/>
            <a:chExt cx="809625" cy="146050"/>
          </a:xfrm>
          <a:solidFill>
            <a:schemeClr val="bg1">
              <a:lumMod val="85000"/>
            </a:schemeClr>
          </a:solidFill>
        </p:grpSpPr>
        <p:sp>
          <p:nvSpPr>
            <p:cNvPr id="29" name="Rectangle 6"/>
            <p:cNvSpPr>
              <a:spLocks noChangeArrowheads="1"/>
            </p:cNvSpPr>
            <p:nvPr/>
          </p:nvSpPr>
          <p:spPr bwMode="auto">
            <a:xfrm>
              <a:off x="5922963" y="3422650"/>
              <a:ext cx="49530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Freeform 7"/>
            <p:cNvSpPr/>
            <p:nvPr/>
          </p:nvSpPr>
          <p:spPr bwMode="auto">
            <a:xfrm>
              <a:off x="6399213" y="3400425"/>
              <a:ext cx="98425" cy="60325"/>
            </a:xfrm>
            <a:custGeom>
              <a:avLst/>
              <a:gdLst>
                <a:gd name="T0" fmla="*/ 62 w 62"/>
                <a:gd name="T1" fmla="*/ 19 h 38"/>
                <a:gd name="T2" fmla="*/ 0 w 62"/>
                <a:gd name="T3" fmla="*/ 38 h 38"/>
                <a:gd name="T4" fmla="*/ 0 w 62"/>
                <a:gd name="T5" fmla="*/ 0 h 38"/>
                <a:gd name="T6" fmla="*/ 62 w 62"/>
                <a:gd name="T7" fmla="*/ 19 h 38"/>
              </a:gdLst>
              <a:ahLst/>
              <a:cxnLst>
                <a:cxn ang="0">
                  <a:pos x="T0" y="T1"/>
                </a:cxn>
                <a:cxn ang="0">
                  <a:pos x="T2" y="T3"/>
                </a:cxn>
                <a:cxn ang="0">
                  <a:pos x="T4" y="T5"/>
                </a:cxn>
                <a:cxn ang="0">
                  <a:pos x="T6" y="T7"/>
                </a:cxn>
              </a:cxnLst>
              <a:rect l="0" t="0" r="r" b="b"/>
              <a:pathLst>
                <a:path w="62" h="38">
                  <a:moveTo>
                    <a:pt x="62" y="19"/>
                  </a:moveTo>
                  <a:lnTo>
                    <a:pt x="0" y="38"/>
                  </a:lnTo>
                  <a:lnTo>
                    <a:pt x="0" y="0"/>
                  </a:lnTo>
                  <a:lnTo>
                    <a:pt x="6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8"/>
            <p:cNvSpPr/>
            <p:nvPr/>
          </p:nvSpPr>
          <p:spPr bwMode="auto">
            <a:xfrm>
              <a:off x="5851526" y="3359150"/>
              <a:ext cx="90488" cy="146050"/>
            </a:xfrm>
            <a:custGeom>
              <a:avLst/>
              <a:gdLst>
                <a:gd name="T0" fmla="*/ 10 w 57"/>
                <a:gd name="T1" fmla="*/ 92 h 92"/>
                <a:gd name="T2" fmla="*/ 0 w 57"/>
                <a:gd name="T3" fmla="*/ 83 h 92"/>
                <a:gd name="T4" fmla="*/ 38 w 57"/>
                <a:gd name="T5" fmla="*/ 45 h 92"/>
                <a:gd name="T6" fmla="*/ 0 w 57"/>
                <a:gd name="T7" fmla="*/ 7 h 92"/>
                <a:gd name="T8" fmla="*/ 10 w 57"/>
                <a:gd name="T9" fmla="*/ 0 h 92"/>
                <a:gd name="T10" fmla="*/ 57 w 57"/>
                <a:gd name="T11" fmla="*/ 45 h 92"/>
                <a:gd name="T12" fmla="*/ 10 w 57"/>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7" h="92">
                  <a:moveTo>
                    <a:pt x="10" y="92"/>
                  </a:moveTo>
                  <a:lnTo>
                    <a:pt x="0" y="83"/>
                  </a:lnTo>
                  <a:lnTo>
                    <a:pt x="38" y="45"/>
                  </a:lnTo>
                  <a:lnTo>
                    <a:pt x="0" y="7"/>
                  </a:lnTo>
                  <a:lnTo>
                    <a:pt x="10" y="0"/>
                  </a:lnTo>
                  <a:lnTo>
                    <a:pt x="57" y="45"/>
                  </a:lnTo>
                  <a:lnTo>
                    <a:pt x="1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
            <p:cNvSpPr/>
            <p:nvPr/>
          </p:nvSpPr>
          <p:spPr bwMode="auto">
            <a:xfrm>
              <a:off x="5799138" y="3359150"/>
              <a:ext cx="87313" cy="146050"/>
            </a:xfrm>
            <a:custGeom>
              <a:avLst/>
              <a:gdLst>
                <a:gd name="T0" fmla="*/ 7 w 55"/>
                <a:gd name="T1" fmla="*/ 92 h 92"/>
                <a:gd name="T2" fmla="*/ 0 w 55"/>
                <a:gd name="T3" fmla="*/ 83 h 92"/>
                <a:gd name="T4" fmla="*/ 38 w 55"/>
                <a:gd name="T5" fmla="*/ 45 h 92"/>
                <a:gd name="T6" fmla="*/ 0 w 55"/>
                <a:gd name="T7" fmla="*/ 7 h 92"/>
                <a:gd name="T8" fmla="*/ 7 w 55"/>
                <a:gd name="T9" fmla="*/ 0 h 92"/>
                <a:gd name="T10" fmla="*/ 55 w 55"/>
                <a:gd name="T11" fmla="*/ 45 h 92"/>
                <a:gd name="T12" fmla="*/ 7 w 55"/>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5" h="92">
                  <a:moveTo>
                    <a:pt x="7" y="92"/>
                  </a:moveTo>
                  <a:lnTo>
                    <a:pt x="0" y="83"/>
                  </a:lnTo>
                  <a:lnTo>
                    <a:pt x="38" y="45"/>
                  </a:lnTo>
                  <a:lnTo>
                    <a:pt x="0" y="7"/>
                  </a:lnTo>
                  <a:lnTo>
                    <a:pt x="7" y="0"/>
                  </a:lnTo>
                  <a:lnTo>
                    <a:pt x="55" y="45"/>
                  </a:lnTo>
                  <a:lnTo>
                    <a:pt x="7"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0"/>
            <p:cNvSpPr/>
            <p:nvPr/>
          </p:nvSpPr>
          <p:spPr bwMode="auto">
            <a:xfrm>
              <a:off x="5743576" y="3359150"/>
              <a:ext cx="85725" cy="146050"/>
            </a:xfrm>
            <a:custGeom>
              <a:avLst/>
              <a:gdLst>
                <a:gd name="T0" fmla="*/ 9 w 54"/>
                <a:gd name="T1" fmla="*/ 92 h 92"/>
                <a:gd name="T2" fmla="*/ 0 w 54"/>
                <a:gd name="T3" fmla="*/ 83 h 92"/>
                <a:gd name="T4" fmla="*/ 38 w 54"/>
                <a:gd name="T5" fmla="*/ 45 h 92"/>
                <a:gd name="T6" fmla="*/ 0 w 54"/>
                <a:gd name="T7" fmla="*/ 7 h 92"/>
                <a:gd name="T8" fmla="*/ 9 w 54"/>
                <a:gd name="T9" fmla="*/ 0 h 92"/>
                <a:gd name="T10" fmla="*/ 54 w 54"/>
                <a:gd name="T11" fmla="*/ 45 h 92"/>
                <a:gd name="T12" fmla="*/ 9 w 54"/>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4" h="92">
                  <a:moveTo>
                    <a:pt x="9" y="92"/>
                  </a:moveTo>
                  <a:lnTo>
                    <a:pt x="0" y="83"/>
                  </a:lnTo>
                  <a:lnTo>
                    <a:pt x="38" y="45"/>
                  </a:lnTo>
                  <a:lnTo>
                    <a:pt x="0" y="7"/>
                  </a:lnTo>
                  <a:lnTo>
                    <a:pt x="9" y="0"/>
                  </a:lnTo>
                  <a:lnTo>
                    <a:pt x="54" y="45"/>
                  </a:lnTo>
                  <a:lnTo>
                    <a:pt x="9"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
            <p:cNvSpPr/>
            <p:nvPr/>
          </p:nvSpPr>
          <p:spPr bwMode="auto">
            <a:xfrm>
              <a:off x="5688013" y="3359150"/>
              <a:ext cx="85725" cy="146050"/>
            </a:xfrm>
            <a:custGeom>
              <a:avLst/>
              <a:gdLst>
                <a:gd name="T0" fmla="*/ 9 w 54"/>
                <a:gd name="T1" fmla="*/ 92 h 92"/>
                <a:gd name="T2" fmla="*/ 0 w 54"/>
                <a:gd name="T3" fmla="*/ 83 h 92"/>
                <a:gd name="T4" fmla="*/ 37 w 54"/>
                <a:gd name="T5" fmla="*/ 45 h 92"/>
                <a:gd name="T6" fmla="*/ 0 w 54"/>
                <a:gd name="T7" fmla="*/ 7 h 92"/>
                <a:gd name="T8" fmla="*/ 9 w 54"/>
                <a:gd name="T9" fmla="*/ 0 h 92"/>
                <a:gd name="T10" fmla="*/ 54 w 54"/>
                <a:gd name="T11" fmla="*/ 45 h 92"/>
                <a:gd name="T12" fmla="*/ 9 w 54"/>
                <a:gd name="T13" fmla="*/ 92 h 92"/>
              </a:gdLst>
              <a:ahLst/>
              <a:cxnLst>
                <a:cxn ang="0">
                  <a:pos x="T0" y="T1"/>
                </a:cxn>
                <a:cxn ang="0">
                  <a:pos x="T2" y="T3"/>
                </a:cxn>
                <a:cxn ang="0">
                  <a:pos x="T4" y="T5"/>
                </a:cxn>
                <a:cxn ang="0">
                  <a:pos x="T6" y="T7"/>
                </a:cxn>
                <a:cxn ang="0">
                  <a:pos x="T8" y="T9"/>
                </a:cxn>
                <a:cxn ang="0">
                  <a:pos x="T10" y="T11"/>
                </a:cxn>
                <a:cxn ang="0">
                  <a:pos x="T12" y="T13"/>
                </a:cxn>
              </a:cxnLst>
              <a:rect l="0" t="0" r="r" b="b"/>
              <a:pathLst>
                <a:path w="54" h="92">
                  <a:moveTo>
                    <a:pt x="9" y="92"/>
                  </a:moveTo>
                  <a:lnTo>
                    <a:pt x="0" y="83"/>
                  </a:lnTo>
                  <a:lnTo>
                    <a:pt x="37" y="45"/>
                  </a:lnTo>
                  <a:lnTo>
                    <a:pt x="0" y="7"/>
                  </a:lnTo>
                  <a:lnTo>
                    <a:pt x="9" y="0"/>
                  </a:lnTo>
                  <a:lnTo>
                    <a:pt x="54" y="45"/>
                  </a:lnTo>
                  <a:lnTo>
                    <a:pt x="9"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TextBox 34"/>
          <p:cNvSpPr txBox="1"/>
          <p:nvPr/>
        </p:nvSpPr>
        <p:spPr>
          <a:xfrm>
            <a:off x="2281052" y="2967928"/>
            <a:ext cx="1169528" cy="677096"/>
          </a:xfrm>
          <a:prstGeom prst="rect">
            <a:avLst/>
          </a:prstGeom>
          <a:noFill/>
        </p:spPr>
        <p:txBody>
          <a:bodyPr wrap="none" lIns="121908" tIns="60954" rIns="121908" bIns="60954" rtlCol="0">
            <a:spAutoFit/>
          </a:bodyPr>
          <a:lstStyle>
            <a:defPPr>
              <a:defRPr lang="zh-CN"/>
            </a:defPPr>
            <a:lvl1pPr algn="ctr">
              <a:defRPr>
                <a:solidFill>
                  <a:schemeClr val="bg1">
                    <a:alpha val="70000"/>
                  </a:schemeClr>
                </a:solidFill>
                <a:latin typeface="+mj-ea"/>
                <a:ea typeface="+mj-ea"/>
              </a:defRPr>
            </a:lvl1pPr>
          </a:lstStyle>
          <a:p>
            <a:r>
              <a:rPr lang="zh-CN" altLang="en-US" sz="3600" dirty="0" smtClean="0"/>
              <a:t>目录</a:t>
            </a:r>
            <a:endParaRPr lang="zh-CN" altLang="en-US" sz="3600" dirty="0"/>
          </a:p>
        </p:txBody>
      </p:sp>
      <p:sp>
        <p:nvSpPr>
          <p:cNvPr id="27" name="矩形 26"/>
          <p:cNvSpPr/>
          <p:nvPr/>
        </p:nvSpPr>
        <p:spPr>
          <a:xfrm>
            <a:off x="1702718" y="3471984"/>
            <a:ext cx="2337475" cy="677096"/>
          </a:xfrm>
          <a:prstGeom prst="rect">
            <a:avLst/>
          </a:prstGeom>
          <a:noFill/>
        </p:spPr>
        <p:txBody>
          <a:bodyPr wrap="none" lIns="121908" tIns="60954" rIns="121908" bIns="60954" rtlCol="0">
            <a:spAutoFit/>
          </a:bodyPr>
          <a:lstStyle/>
          <a:p>
            <a:pPr algn="ctr"/>
            <a:r>
              <a:rPr lang="en-US" altLang="zh-CN" sz="3600" dirty="0" smtClean="0">
                <a:solidFill>
                  <a:schemeClr val="bg1">
                    <a:alpha val="70000"/>
                  </a:schemeClr>
                </a:solidFill>
                <a:latin typeface="+mj-ea"/>
                <a:ea typeface="+mj-ea"/>
              </a:rPr>
              <a:t>CATALOG</a:t>
            </a:r>
            <a:endParaRPr lang="zh-CN" altLang="en-US" sz="3600" dirty="0">
              <a:solidFill>
                <a:schemeClr val="bg1">
                  <a:alpha val="70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38000">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14:bounceEnd="38000">
                                          <p:cBhvr additive="base">
                                            <p:cTn id="7" dur="500" fill="hold"/>
                                            <p:tgtEl>
                                              <p:spTgt spid="26"/>
                                            </p:tgtEl>
                                            <p:attrNameLst>
                                              <p:attrName>ppt_x</p:attrName>
                                            </p:attrNameLst>
                                          </p:cBhvr>
                                          <p:tavLst>
                                            <p:tav tm="0">
                                              <p:val>
                                                <p:strVal val="0-#ppt_w/2"/>
                                              </p:val>
                                            </p:tav>
                                            <p:tav tm="100000">
                                              <p:val>
                                                <p:strVal val="#ppt_x"/>
                                              </p:val>
                                            </p:tav>
                                          </p:tavLst>
                                        </p:anim>
                                        <p:anim calcmode="lin" valueType="num" p14:bounceEnd="38000">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38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38000">
                                          <p:cBhvr additive="base">
                                            <p:cTn id="11" dur="500" fill="hold"/>
                                            <p:tgtEl>
                                              <p:spTgt spid="28"/>
                                            </p:tgtEl>
                                            <p:attrNameLst>
                                              <p:attrName>ppt_x</p:attrName>
                                            </p:attrNameLst>
                                          </p:cBhvr>
                                          <p:tavLst>
                                            <p:tav tm="0">
                                              <p:val>
                                                <p:strVal val="1+#ppt_w/2"/>
                                              </p:val>
                                            </p:tav>
                                            <p:tav tm="100000">
                                              <p:val>
                                                <p:strVal val="#ppt_x"/>
                                              </p:val>
                                            </p:tav>
                                          </p:tavLst>
                                        </p:anim>
                                        <p:anim calcmode="lin" valueType="num" p14:bounceEnd="38000">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arn(inVertical)">
                                          <p:cBhvr>
                                            <p:cTn id="16" dur="500"/>
                                            <p:tgtEl>
                                              <p:spTgt spid="35"/>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p:tgtEl>
                                              <p:spTgt spid="27"/>
                                            </p:tgtEl>
                                            <p:attrNameLst>
                                              <p:attrName>ppt_y</p:attrName>
                                            </p:attrNameLst>
                                          </p:cBhvr>
                                          <p:tavLst>
                                            <p:tav tm="0">
                                              <p:val>
                                                <p:strVal val="#ppt_y-#ppt_h*1.125000"/>
                                              </p:val>
                                            </p:tav>
                                            <p:tav tm="100000">
                                              <p:val>
                                                <p:strVal val="#ppt_y"/>
                                              </p:val>
                                            </p:tav>
                                          </p:tavLst>
                                        </p:anim>
                                        <p:animEffect transition="in" filter="wipe(down)">
                                          <p:cBhvr>
                                            <p:cTn id="20" dur="500"/>
                                            <p:tgtEl>
                                              <p:spTgt spid="27"/>
                                            </p:tgtEl>
                                          </p:cBhvr>
                                        </p:animEffect>
                                      </p:childTnLst>
                                    </p:cTn>
                                  </p:par>
                                </p:childTnLst>
                              </p:cTn>
                            </p:par>
                            <p:par>
                              <p:cTn id="21" fill="hold">
                                <p:stCondLst>
                                  <p:cond delay="1000"/>
                                </p:stCondLst>
                                <p:childTnLst>
                                  <p:par>
                                    <p:cTn id="22" presetID="47"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4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60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8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22" presetClass="entr" presetSubtype="8"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par>
                              <p:cTn id="51" fill="hold">
                                <p:stCondLst>
                                  <p:cond delay="2500"/>
                                </p:stCondLst>
                                <p:childTnLst>
                                  <p:par>
                                    <p:cTn id="52" presetID="47" presetClass="entr" presetSubtype="0" fill="hold" grpId="0" nodeType="afterEffect">
                                      <p:stCondLst>
                                        <p:cond delay="0"/>
                                      </p:stCondLst>
                                      <p:iterate type="lt">
                                        <p:tmPct val="10000"/>
                                      </p:iterate>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ppt_x</p:attrName>
                                            </p:attrNameLst>
                                          </p:cBhvr>
                                          <p:tavLst>
                                            <p:tav tm="0">
                                              <p:val>
                                                <p:strVal val="#ppt_x"/>
                                              </p:val>
                                            </p:tav>
                                            <p:tav tm="100000">
                                              <p:val>
                                                <p:strVal val="#ppt_x"/>
                                              </p:val>
                                            </p:tav>
                                          </p:tavLst>
                                        </p:anim>
                                        <p:anim calcmode="lin" valueType="num">
                                          <p:cBhvr>
                                            <p:cTn id="56" dur="500" fill="hold"/>
                                            <p:tgtEl>
                                              <p:spTgt spid="2"/>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300"/>
                                      </p:stCondLst>
                                      <p:iterate type="lt">
                                        <p:tmPct val="10000"/>
                                      </p:iterate>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anim calcmode="lin" valueType="num">
                                          <p:cBhvr>
                                            <p:cTn id="60" dur="500" fill="hold"/>
                                            <p:tgtEl>
                                              <p:spTgt spid="3"/>
                                            </p:tgtEl>
                                            <p:attrNameLst>
                                              <p:attrName>ppt_x</p:attrName>
                                            </p:attrNameLst>
                                          </p:cBhvr>
                                          <p:tavLst>
                                            <p:tav tm="0">
                                              <p:val>
                                                <p:strVal val="#ppt_x"/>
                                              </p:val>
                                            </p:tav>
                                            <p:tav tm="100000">
                                              <p:val>
                                                <p:strVal val="#ppt_x"/>
                                              </p:val>
                                            </p:tav>
                                          </p:tavLst>
                                        </p:anim>
                                        <p:anim calcmode="lin" valueType="num">
                                          <p:cBhvr>
                                            <p:cTn id="61" dur="500" fill="hold"/>
                                            <p:tgtEl>
                                              <p:spTgt spid="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500"/>
                                      </p:stCondLst>
                                      <p:iterate type="lt">
                                        <p:tmPct val="10000"/>
                                      </p:iterate>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anim calcmode="lin" valueType="num">
                                          <p:cBhvr>
                                            <p:cTn id="65" dur="500" fill="hold"/>
                                            <p:tgtEl>
                                              <p:spTgt spid="4"/>
                                            </p:tgtEl>
                                            <p:attrNameLst>
                                              <p:attrName>ppt_x</p:attrName>
                                            </p:attrNameLst>
                                          </p:cBhvr>
                                          <p:tavLst>
                                            <p:tav tm="0">
                                              <p:val>
                                                <p:strVal val="#ppt_x"/>
                                              </p:val>
                                            </p:tav>
                                            <p:tav tm="100000">
                                              <p:val>
                                                <p:strVal val="#ppt_x"/>
                                              </p:val>
                                            </p:tav>
                                          </p:tavLst>
                                        </p:anim>
                                        <p:anim calcmode="lin" valueType="num">
                                          <p:cBhvr>
                                            <p:cTn id="66" dur="500" fill="hold"/>
                                            <p:tgtEl>
                                              <p:spTgt spid="4"/>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700"/>
                                      </p:stCondLst>
                                      <p:iterate type="lt">
                                        <p:tmPct val="10000"/>
                                      </p:iterate>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anim calcmode="lin" valueType="num">
                                          <p:cBhvr>
                                            <p:cTn id="70" dur="500" fill="hold"/>
                                            <p:tgtEl>
                                              <p:spTgt spid="5"/>
                                            </p:tgtEl>
                                            <p:attrNameLst>
                                              <p:attrName>ppt_x</p:attrName>
                                            </p:attrNameLst>
                                          </p:cBhvr>
                                          <p:tavLst>
                                            <p:tav tm="0">
                                              <p:val>
                                                <p:strVal val="#ppt_x"/>
                                              </p:val>
                                            </p:tav>
                                            <p:tav tm="100000">
                                              <p:val>
                                                <p:strVal val="#ppt_x"/>
                                              </p:val>
                                            </p:tav>
                                          </p:tavLst>
                                        </p:anim>
                                        <p:anim calcmode="lin" valueType="num">
                                          <p:cBhvr>
                                            <p:cTn id="71" dur="500" fill="hold"/>
                                            <p:tgtEl>
                                              <p:spTgt spid="5"/>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900"/>
                                      </p:stCondLst>
                                      <p:iterate type="lt">
                                        <p:tmPct val="10000"/>
                                      </p:iterate>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anim calcmode="lin" valueType="num">
                                          <p:cBhvr>
                                            <p:cTn id="75" dur="500" fill="hold"/>
                                            <p:tgtEl>
                                              <p:spTgt spid="12"/>
                                            </p:tgtEl>
                                            <p:attrNameLst>
                                              <p:attrName>ppt_x</p:attrName>
                                            </p:attrNameLst>
                                          </p:cBhvr>
                                          <p:tavLst>
                                            <p:tav tm="0">
                                              <p:val>
                                                <p:strVal val="#ppt_x"/>
                                              </p:val>
                                            </p:tav>
                                            <p:tav tm="100000">
                                              <p:val>
                                                <p:strVal val="#ppt_x"/>
                                              </p:val>
                                            </p:tav>
                                          </p:tavLst>
                                        </p:anim>
                                        <p:anim calcmode="lin" valueType="num">
                                          <p:cBhvr>
                                            <p:cTn id="7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2" grpId="0"/>
          <p:bldP spid="35" grpId="0"/>
          <p:bldP spid="27"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6" presetClass="entr" presetSubtype="21"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arn(inVertical)">
                                          <p:cBhvr>
                                            <p:cTn id="16" dur="500"/>
                                            <p:tgtEl>
                                              <p:spTgt spid="35"/>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p:tgtEl>
                                              <p:spTgt spid="27"/>
                                            </p:tgtEl>
                                            <p:attrNameLst>
                                              <p:attrName>ppt_y</p:attrName>
                                            </p:attrNameLst>
                                          </p:cBhvr>
                                          <p:tavLst>
                                            <p:tav tm="0">
                                              <p:val>
                                                <p:strVal val="#ppt_y-#ppt_h*1.125000"/>
                                              </p:val>
                                            </p:tav>
                                            <p:tav tm="100000">
                                              <p:val>
                                                <p:strVal val="#ppt_y"/>
                                              </p:val>
                                            </p:tav>
                                          </p:tavLst>
                                        </p:anim>
                                        <p:animEffect transition="in" filter="wipe(down)">
                                          <p:cBhvr>
                                            <p:cTn id="20" dur="500"/>
                                            <p:tgtEl>
                                              <p:spTgt spid="27"/>
                                            </p:tgtEl>
                                          </p:cBhvr>
                                        </p:animEffect>
                                      </p:childTnLst>
                                    </p:cTn>
                                  </p:par>
                                </p:childTnLst>
                              </p:cTn>
                            </p:par>
                            <p:par>
                              <p:cTn id="21" fill="hold">
                                <p:stCondLst>
                                  <p:cond delay="1000"/>
                                </p:stCondLst>
                                <p:childTnLst>
                                  <p:par>
                                    <p:cTn id="22" presetID="47" presetClass="entr" presetSubtype="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20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4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60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8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par>
                              <p:cTn id="47" fill="hold">
                                <p:stCondLst>
                                  <p:cond delay="2000"/>
                                </p:stCondLst>
                                <p:childTnLst>
                                  <p:par>
                                    <p:cTn id="48" presetID="22" presetClass="entr" presetSubtype="8"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par>
                              <p:cTn id="51" fill="hold">
                                <p:stCondLst>
                                  <p:cond delay="2500"/>
                                </p:stCondLst>
                                <p:childTnLst>
                                  <p:par>
                                    <p:cTn id="52" presetID="47" presetClass="entr" presetSubtype="0" fill="hold" grpId="0" nodeType="afterEffect">
                                      <p:stCondLst>
                                        <p:cond delay="0"/>
                                      </p:stCondLst>
                                      <p:iterate type="lt">
                                        <p:tmPct val="10000"/>
                                      </p:iterate>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anim calcmode="lin" valueType="num">
                                          <p:cBhvr>
                                            <p:cTn id="55" dur="500" fill="hold"/>
                                            <p:tgtEl>
                                              <p:spTgt spid="2"/>
                                            </p:tgtEl>
                                            <p:attrNameLst>
                                              <p:attrName>ppt_x</p:attrName>
                                            </p:attrNameLst>
                                          </p:cBhvr>
                                          <p:tavLst>
                                            <p:tav tm="0">
                                              <p:val>
                                                <p:strVal val="#ppt_x"/>
                                              </p:val>
                                            </p:tav>
                                            <p:tav tm="100000">
                                              <p:val>
                                                <p:strVal val="#ppt_x"/>
                                              </p:val>
                                            </p:tav>
                                          </p:tavLst>
                                        </p:anim>
                                        <p:anim calcmode="lin" valueType="num">
                                          <p:cBhvr>
                                            <p:cTn id="56" dur="500" fill="hold"/>
                                            <p:tgtEl>
                                              <p:spTgt spid="2"/>
                                            </p:tgtEl>
                                            <p:attrNameLst>
                                              <p:attrName>ppt_y</p:attrName>
                                            </p:attrNameLst>
                                          </p:cBhvr>
                                          <p:tavLst>
                                            <p:tav tm="0">
                                              <p:val>
                                                <p:strVal val="#ppt_y-.1"/>
                                              </p:val>
                                            </p:tav>
                                            <p:tav tm="100000">
                                              <p:val>
                                                <p:strVal val="#ppt_y"/>
                                              </p:val>
                                            </p:tav>
                                          </p:tavLst>
                                        </p:anim>
                                      </p:childTnLst>
                                    </p:cTn>
                                  </p:par>
                                  <p:par>
                                    <p:cTn id="57" presetID="47" presetClass="entr" presetSubtype="0" fill="hold" grpId="0" nodeType="withEffect">
                                      <p:stCondLst>
                                        <p:cond delay="300"/>
                                      </p:stCondLst>
                                      <p:iterate type="lt">
                                        <p:tmPct val="10000"/>
                                      </p:iterate>
                                      <p:childTnLst>
                                        <p:set>
                                          <p:cBhvr>
                                            <p:cTn id="58" dur="1" fill="hold">
                                              <p:stCondLst>
                                                <p:cond delay="0"/>
                                              </p:stCondLst>
                                            </p:cTn>
                                            <p:tgtEl>
                                              <p:spTgt spid="3"/>
                                            </p:tgtEl>
                                            <p:attrNameLst>
                                              <p:attrName>style.visibility</p:attrName>
                                            </p:attrNameLst>
                                          </p:cBhvr>
                                          <p:to>
                                            <p:strVal val="visible"/>
                                          </p:to>
                                        </p:set>
                                        <p:animEffect transition="in" filter="fade">
                                          <p:cBhvr>
                                            <p:cTn id="59" dur="500"/>
                                            <p:tgtEl>
                                              <p:spTgt spid="3"/>
                                            </p:tgtEl>
                                          </p:cBhvr>
                                        </p:animEffect>
                                        <p:anim calcmode="lin" valueType="num">
                                          <p:cBhvr>
                                            <p:cTn id="60" dur="500" fill="hold"/>
                                            <p:tgtEl>
                                              <p:spTgt spid="3"/>
                                            </p:tgtEl>
                                            <p:attrNameLst>
                                              <p:attrName>ppt_x</p:attrName>
                                            </p:attrNameLst>
                                          </p:cBhvr>
                                          <p:tavLst>
                                            <p:tav tm="0">
                                              <p:val>
                                                <p:strVal val="#ppt_x"/>
                                              </p:val>
                                            </p:tav>
                                            <p:tav tm="100000">
                                              <p:val>
                                                <p:strVal val="#ppt_x"/>
                                              </p:val>
                                            </p:tav>
                                          </p:tavLst>
                                        </p:anim>
                                        <p:anim calcmode="lin" valueType="num">
                                          <p:cBhvr>
                                            <p:cTn id="61" dur="500" fill="hold"/>
                                            <p:tgtEl>
                                              <p:spTgt spid="3"/>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500"/>
                                      </p:stCondLst>
                                      <p:iterate type="lt">
                                        <p:tmPct val="10000"/>
                                      </p:iterate>
                                      <p:childTnLst>
                                        <p:set>
                                          <p:cBhvr>
                                            <p:cTn id="63" dur="1" fill="hold">
                                              <p:stCondLst>
                                                <p:cond delay="0"/>
                                              </p:stCondLst>
                                            </p:cTn>
                                            <p:tgtEl>
                                              <p:spTgt spid="4"/>
                                            </p:tgtEl>
                                            <p:attrNameLst>
                                              <p:attrName>style.visibility</p:attrName>
                                            </p:attrNameLst>
                                          </p:cBhvr>
                                          <p:to>
                                            <p:strVal val="visible"/>
                                          </p:to>
                                        </p:set>
                                        <p:animEffect transition="in" filter="fade">
                                          <p:cBhvr>
                                            <p:cTn id="64" dur="500"/>
                                            <p:tgtEl>
                                              <p:spTgt spid="4"/>
                                            </p:tgtEl>
                                          </p:cBhvr>
                                        </p:animEffect>
                                        <p:anim calcmode="lin" valueType="num">
                                          <p:cBhvr>
                                            <p:cTn id="65" dur="500" fill="hold"/>
                                            <p:tgtEl>
                                              <p:spTgt spid="4"/>
                                            </p:tgtEl>
                                            <p:attrNameLst>
                                              <p:attrName>ppt_x</p:attrName>
                                            </p:attrNameLst>
                                          </p:cBhvr>
                                          <p:tavLst>
                                            <p:tav tm="0">
                                              <p:val>
                                                <p:strVal val="#ppt_x"/>
                                              </p:val>
                                            </p:tav>
                                            <p:tav tm="100000">
                                              <p:val>
                                                <p:strVal val="#ppt_x"/>
                                              </p:val>
                                            </p:tav>
                                          </p:tavLst>
                                        </p:anim>
                                        <p:anim calcmode="lin" valueType="num">
                                          <p:cBhvr>
                                            <p:cTn id="66" dur="500" fill="hold"/>
                                            <p:tgtEl>
                                              <p:spTgt spid="4"/>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700"/>
                                      </p:stCondLst>
                                      <p:iterate type="lt">
                                        <p:tmPct val="10000"/>
                                      </p:iterate>
                                      <p:childTnLst>
                                        <p:set>
                                          <p:cBhvr>
                                            <p:cTn id="68" dur="1" fill="hold">
                                              <p:stCondLst>
                                                <p:cond delay="0"/>
                                              </p:stCondLst>
                                            </p:cTn>
                                            <p:tgtEl>
                                              <p:spTgt spid="5"/>
                                            </p:tgtEl>
                                            <p:attrNameLst>
                                              <p:attrName>style.visibility</p:attrName>
                                            </p:attrNameLst>
                                          </p:cBhvr>
                                          <p:to>
                                            <p:strVal val="visible"/>
                                          </p:to>
                                        </p:set>
                                        <p:animEffect transition="in" filter="fade">
                                          <p:cBhvr>
                                            <p:cTn id="69" dur="500"/>
                                            <p:tgtEl>
                                              <p:spTgt spid="5"/>
                                            </p:tgtEl>
                                          </p:cBhvr>
                                        </p:animEffect>
                                        <p:anim calcmode="lin" valueType="num">
                                          <p:cBhvr>
                                            <p:cTn id="70" dur="500" fill="hold"/>
                                            <p:tgtEl>
                                              <p:spTgt spid="5"/>
                                            </p:tgtEl>
                                            <p:attrNameLst>
                                              <p:attrName>ppt_x</p:attrName>
                                            </p:attrNameLst>
                                          </p:cBhvr>
                                          <p:tavLst>
                                            <p:tav tm="0">
                                              <p:val>
                                                <p:strVal val="#ppt_x"/>
                                              </p:val>
                                            </p:tav>
                                            <p:tav tm="100000">
                                              <p:val>
                                                <p:strVal val="#ppt_x"/>
                                              </p:val>
                                            </p:tav>
                                          </p:tavLst>
                                        </p:anim>
                                        <p:anim calcmode="lin" valueType="num">
                                          <p:cBhvr>
                                            <p:cTn id="71" dur="500" fill="hold"/>
                                            <p:tgtEl>
                                              <p:spTgt spid="5"/>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900"/>
                                      </p:stCondLst>
                                      <p:iterate type="lt">
                                        <p:tmPct val="10000"/>
                                      </p:iterate>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anim calcmode="lin" valueType="num">
                                          <p:cBhvr>
                                            <p:cTn id="75" dur="500" fill="hold"/>
                                            <p:tgtEl>
                                              <p:spTgt spid="12"/>
                                            </p:tgtEl>
                                            <p:attrNameLst>
                                              <p:attrName>ppt_x</p:attrName>
                                            </p:attrNameLst>
                                          </p:cBhvr>
                                          <p:tavLst>
                                            <p:tav tm="0">
                                              <p:val>
                                                <p:strVal val="#ppt_x"/>
                                              </p:val>
                                            </p:tav>
                                            <p:tav tm="100000">
                                              <p:val>
                                                <p:strVal val="#ppt_x"/>
                                              </p:val>
                                            </p:tav>
                                          </p:tavLst>
                                        </p:anim>
                                        <p:anim calcmode="lin" valueType="num">
                                          <p:cBhvr>
                                            <p:cTn id="7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12" grpId="0"/>
          <p:bldP spid="35" grpId="0"/>
          <p:bldP spid="27"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864475" y="-315416"/>
            <a:ext cx="2724042" cy="2845114"/>
            <a:chOff x="5414963" y="2727325"/>
            <a:chExt cx="1357312" cy="1417638"/>
          </a:xfrm>
          <a:solidFill>
            <a:schemeClr val="bg1">
              <a:lumMod val="85000"/>
            </a:schemeClr>
          </a:solidFill>
        </p:grpSpPr>
        <p:sp>
          <p:nvSpPr>
            <p:cNvPr id="4" name="Freeform 6"/>
            <p:cNvSpPr>
              <a:spLocks noEditPoints="1"/>
            </p:cNvSpPr>
            <p:nvPr/>
          </p:nvSpPr>
          <p:spPr bwMode="auto">
            <a:xfrm>
              <a:off x="5740400" y="3163888"/>
              <a:ext cx="685800" cy="355600"/>
            </a:xfrm>
            <a:custGeom>
              <a:avLst/>
              <a:gdLst>
                <a:gd name="T0" fmla="*/ 183 w 183"/>
                <a:gd name="T1" fmla="*/ 95 h 95"/>
                <a:gd name="T2" fmla="*/ 0 w 183"/>
                <a:gd name="T3" fmla="*/ 95 h 95"/>
                <a:gd name="T4" fmla="*/ 0 w 183"/>
                <a:gd name="T5" fmla="*/ 91 h 95"/>
                <a:gd name="T6" fmla="*/ 91 w 183"/>
                <a:gd name="T7" fmla="*/ 0 h 95"/>
                <a:gd name="T8" fmla="*/ 183 w 183"/>
                <a:gd name="T9" fmla="*/ 91 h 95"/>
                <a:gd name="T10" fmla="*/ 183 w 183"/>
                <a:gd name="T11" fmla="*/ 95 h 95"/>
                <a:gd name="T12" fmla="*/ 9 w 183"/>
                <a:gd name="T13" fmla="*/ 87 h 95"/>
                <a:gd name="T14" fmla="*/ 174 w 183"/>
                <a:gd name="T15" fmla="*/ 87 h 95"/>
                <a:gd name="T16" fmla="*/ 91 w 183"/>
                <a:gd name="T17" fmla="*/ 8 h 95"/>
                <a:gd name="T18" fmla="*/ 9 w 183"/>
                <a:gd name="T19" fmla="*/ 8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95">
                  <a:moveTo>
                    <a:pt x="183" y="95"/>
                  </a:moveTo>
                  <a:cubicBezTo>
                    <a:pt x="0" y="95"/>
                    <a:pt x="0" y="95"/>
                    <a:pt x="0" y="95"/>
                  </a:cubicBezTo>
                  <a:cubicBezTo>
                    <a:pt x="0" y="91"/>
                    <a:pt x="0" y="91"/>
                    <a:pt x="0" y="91"/>
                  </a:cubicBezTo>
                  <a:cubicBezTo>
                    <a:pt x="0" y="41"/>
                    <a:pt x="41" y="0"/>
                    <a:pt x="91" y="0"/>
                  </a:cubicBezTo>
                  <a:cubicBezTo>
                    <a:pt x="142" y="0"/>
                    <a:pt x="183" y="41"/>
                    <a:pt x="183" y="91"/>
                  </a:cubicBezTo>
                  <a:lnTo>
                    <a:pt x="183" y="95"/>
                  </a:lnTo>
                  <a:close/>
                  <a:moveTo>
                    <a:pt x="9" y="87"/>
                  </a:moveTo>
                  <a:cubicBezTo>
                    <a:pt x="174" y="87"/>
                    <a:pt x="174" y="87"/>
                    <a:pt x="174" y="87"/>
                  </a:cubicBezTo>
                  <a:cubicBezTo>
                    <a:pt x="172" y="43"/>
                    <a:pt x="136" y="8"/>
                    <a:pt x="91" y="8"/>
                  </a:cubicBezTo>
                  <a:cubicBezTo>
                    <a:pt x="47" y="8"/>
                    <a:pt x="11" y="43"/>
                    <a:pt x="9"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
            <p:cNvSpPr>
              <a:spLocks noEditPoints="1"/>
            </p:cNvSpPr>
            <p:nvPr/>
          </p:nvSpPr>
          <p:spPr bwMode="auto">
            <a:xfrm>
              <a:off x="5976938" y="3489325"/>
              <a:ext cx="214312" cy="120650"/>
            </a:xfrm>
            <a:custGeom>
              <a:avLst/>
              <a:gdLst>
                <a:gd name="T0" fmla="*/ 28 w 57"/>
                <a:gd name="T1" fmla="*/ 32 h 32"/>
                <a:gd name="T2" fmla="*/ 0 w 57"/>
                <a:gd name="T3" fmla="*/ 4 h 32"/>
                <a:gd name="T4" fmla="*/ 0 w 57"/>
                <a:gd name="T5" fmla="*/ 0 h 32"/>
                <a:gd name="T6" fmla="*/ 57 w 57"/>
                <a:gd name="T7" fmla="*/ 0 h 32"/>
                <a:gd name="T8" fmla="*/ 57 w 57"/>
                <a:gd name="T9" fmla="*/ 4 h 32"/>
                <a:gd name="T10" fmla="*/ 28 w 57"/>
                <a:gd name="T11" fmla="*/ 32 h 32"/>
                <a:gd name="T12" fmla="*/ 9 w 57"/>
                <a:gd name="T13" fmla="*/ 8 h 32"/>
                <a:gd name="T14" fmla="*/ 28 w 57"/>
                <a:gd name="T15" fmla="*/ 24 h 32"/>
                <a:gd name="T16" fmla="*/ 48 w 57"/>
                <a:gd name="T17" fmla="*/ 8 h 32"/>
                <a:gd name="T18" fmla="*/ 9 w 57"/>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2">
                  <a:moveTo>
                    <a:pt x="28" y="32"/>
                  </a:moveTo>
                  <a:cubicBezTo>
                    <a:pt x="13" y="32"/>
                    <a:pt x="0" y="20"/>
                    <a:pt x="0" y="4"/>
                  </a:cubicBezTo>
                  <a:cubicBezTo>
                    <a:pt x="0" y="0"/>
                    <a:pt x="0" y="0"/>
                    <a:pt x="0" y="0"/>
                  </a:cubicBezTo>
                  <a:cubicBezTo>
                    <a:pt x="57" y="0"/>
                    <a:pt x="57" y="0"/>
                    <a:pt x="57" y="0"/>
                  </a:cubicBezTo>
                  <a:cubicBezTo>
                    <a:pt x="57" y="4"/>
                    <a:pt x="57" y="4"/>
                    <a:pt x="57" y="4"/>
                  </a:cubicBezTo>
                  <a:cubicBezTo>
                    <a:pt x="57" y="20"/>
                    <a:pt x="44" y="32"/>
                    <a:pt x="28" y="32"/>
                  </a:cubicBezTo>
                  <a:close/>
                  <a:moveTo>
                    <a:pt x="9" y="8"/>
                  </a:moveTo>
                  <a:cubicBezTo>
                    <a:pt x="11" y="17"/>
                    <a:pt x="19" y="24"/>
                    <a:pt x="28" y="24"/>
                  </a:cubicBezTo>
                  <a:cubicBezTo>
                    <a:pt x="38" y="24"/>
                    <a:pt x="46" y="17"/>
                    <a:pt x="48" y="8"/>
                  </a:cubicBezTo>
                  <a:lnTo>
                    <a:pt x="9"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8"/>
            <p:cNvSpPr/>
            <p:nvPr/>
          </p:nvSpPr>
          <p:spPr bwMode="auto">
            <a:xfrm>
              <a:off x="5924550" y="3500438"/>
              <a:ext cx="57150" cy="60325"/>
            </a:xfrm>
            <a:custGeom>
              <a:avLst/>
              <a:gdLst>
                <a:gd name="T0" fmla="*/ 7 w 36"/>
                <a:gd name="T1" fmla="*/ 38 h 38"/>
                <a:gd name="T2" fmla="*/ 0 w 36"/>
                <a:gd name="T3" fmla="*/ 31 h 38"/>
                <a:gd name="T4" fmla="*/ 28 w 36"/>
                <a:gd name="T5" fmla="*/ 0 h 38"/>
                <a:gd name="T6" fmla="*/ 36 w 36"/>
                <a:gd name="T7" fmla="*/ 7 h 38"/>
                <a:gd name="T8" fmla="*/ 7 w 36"/>
                <a:gd name="T9" fmla="*/ 38 h 38"/>
              </a:gdLst>
              <a:ahLst/>
              <a:cxnLst>
                <a:cxn ang="0">
                  <a:pos x="T0" y="T1"/>
                </a:cxn>
                <a:cxn ang="0">
                  <a:pos x="T2" y="T3"/>
                </a:cxn>
                <a:cxn ang="0">
                  <a:pos x="T4" y="T5"/>
                </a:cxn>
                <a:cxn ang="0">
                  <a:pos x="T6" y="T7"/>
                </a:cxn>
                <a:cxn ang="0">
                  <a:pos x="T8" y="T9"/>
                </a:cxn>
              </a:cxnLst>
              <a:rect l="0" t="0" r="r" b="b"/>
              <a:pathLst>
                <a:path w="36" h="38">
                  <a:moveTo>
                    <a:pt x="7" y="38"/>
                  </a:moveTo>
                  <a:lnTo>
                    <a:pt x="0" y="31"/>
                  </a:lnTo>
                  <a:lnTo>
                    <a:pt x="28" y="0"/>
                  </a:lnTo>
                  <a:lnTo>
                    <a:pt x="36" y="7"/>
                  </a:lnTo>
                  <a:lnTo>
                    <a:pt x="7"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9"/>
            <p:cNvSpPr>
              <a:spLocks noEditPoints="1"/>
            </p:cNvSpPr>
            <p:nvPr/>
          </p:nvSpPr>
          <p:spPr bwMode="auto">
            <a:xfrm>
              <a:off x="5541963" y="3646488"/>
              <a:ext cx="304800" cy="330200"/>
            </a:xfrm>
            <a:custGeom>
              <a:avLst/>
              <a:gdLst>
                <a:gd name="T0" fmla="*/ 7 w 192"/>
                <a:gd name="T1" fmla="*/ 208 h 208"/>
                <a:gd name="T2" fmla="*/ 0 w 192"/>
                <a:gd name="T3" fmla="*/ 201 h 208"/>
                <a:gd name="T4" fmla="*/ 45 w 192"/>
                <a:gd name="T5" fmla="*/ 154 h 208"/>
                <a:gd name="T6" fmla="*/ 52 w 192"/>
                <a:gd name="T7" fmla="*/ 161 h 208"/>
                <a:gd name="T8" fmla="*/ 7 w 192"/>
                <a:gd name="T9" fmla="*/ 208 h 208"/>
                <a:gd name="T10" fmla="*/ 107 w 192"/>
                <a:gd name="T11" fmla="*/ 102 h 208"/>
                <a:gd name="T12" fmla="*/ 99 w 192"/>
                <a:gd name="T13" fmla="*/ 95 h 208"/>
                <a:gd name="T14" fmla="*/ 184 w 192"/>
                <a:gd name="T15" fmla="*/ 0 h 208"/>
                <a:gd name="T16" fmla="*/ 192 w 192"/>
                <a:gd name="T17" fmla="*/ 7 h 208"/>
                <a:gd name="T18" fmla="*/ 107 w 192"/>
                <a:gd name="T19" fmla="*/ 10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8">
                  <a:moveTo>
                    <a:pt x="7" y="208"/>
                  </a:moveTo>
                  <a:lnTo>
                    <a:pt x="0" y="201"/>
                  </a:lnTo>
                  <a:lnTo>
                    <a:pt x="45" y="154"/>
                  </a:lnTo>
                  <a:lnTo>
                    <a:pt x="52" y="161"/>
                  </a:lnTo>
                  <a:lnTo>
                    <a:pt x="7" y="208"/>
                  </a:lnTo>
                  <a:close/>
                  <a:moveTo>
                    <a:pt x="107" y="102"/>
                  </a:moveTo>
                  <a:lnTo>
                    <a:pt x="99" y="95"/>
                  </a:lnTo>
                  <a:lnTo>
                    <a:pt x="184" y="0"/>
                  </a:lnTo>
                  <a:lnTo>
                    <a:pt x="192" y="7"/>
                  </a:lnTo>
                  <a:lnTo>
                    <a:pt x="107"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
            <p:cNvSpPr/>
            <p:nvPr/>
          </p:nvSpPr>
          <p:spPr bwMode="auto">
            <a:xfrm>
              <a:off x="5414963" y="4056063"/>
              <a:ext cx="55562" cy="58738"/>
            </a:xfrm>
            <a:custGeom>
              <a:avLst/>
              <a:gdLst>
                <a:gd name="T0" fmla="*/ 7 w 35"/>
                <a:gd name="T1" fmla="*/ 37 h 37"/>
                <a:gd name="T2" fmla="*/ 0 w 35"/>
                <a:gd name="T3" fmla="*/ 30 h 37"/>
                <a:gd name="T4" fmla="*/ 28 w 35"/>
                <a:gd name="T5" fmla="*/ 0 h 37"/>
                <a:gd name="T6" fmla="*/ 35 w 35"/>
                <a:gd name="T7" fmla="*/ 7 h 37"/>
                <a:gd name="T8" fmla="*/ 7 w 35"/>
                <a:gd name="T9" fmla="*/ 37 h 37"/>
              </a:gdLst>
              <a:ahLst/>
              <a:cxnLst>
                <a:cxn ang="0">
                  <a:pos x="T0" y="T1"/>
                </a:cxn>
                <a:cxn ang="0">
                  <a:pos x="T2" y="T3"/>
                </a:cxn>
                <a:cxn ang="0">
                  <a:pos x="T4" y="T5"/>
                </a:cxn>
                <a:cxn ang="0">
                  <a:pos x="T6" y="T7"/>
                </a:cxn>
                <a:cxn ang="0">
                  <a:pos x="T8" y="T9"/>
                </a:cxn>
              </a:cxnLst>
              <a:rect l="0" t="0" r="r" b="b"/>
              <a:pathLst>
                <a:path w="35" h="37">
                  <a:moveTo>
                    <a:pt x="7" y="37"/>
                  </a:moveTo>
                  <a:lnTo>
                    <a:pt x="0" y="30"/>
                  </a:lnTo>
                  <a:lnTo>
                    <a:pt x="28" y="0"/>
                  </a:lnTo>
                  <a:lnTo>
                    <a:pt x="35" y="7"/>
                  </a:lnTo>
                  <a:lnTo>
                    <a:pt x="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
            <p:cNvSpPr/>
            <p:nvPr/>
          </p:nvSpPr>
          <p:spPr bwMode="auto">
            <a:xfrm>
              <a:off x="6224588" y="3503613"/>
              <a:ext cx="52387" cy="60325"/>
            </a:xfrm>
            <a:custGeom>
              <a:avLst/>
              <a:gdLst>
                <a:gd name="T0" fmla="*/ 26 w 33"/>
                <a:gd name="T1" fmla="*/ 38 h 38"/>
                <a:gd name="T2" fmla="*/ 0 w 33"/>
                <a:gd name="T3" fmla="*/ 8 h 38"/>
                <a:gd name="T4" fmla="*/ 7 w 33"/>
                <a:gd name="T5" fmla="*/ 0 h 38"/>
                <a:gd name="T6" fmla="*/ 33 w 33"/>
                <a:gd name="T7" fmla="*/ 34 h 38"/>
                <a:gd name="T8" fmla="*/ 26 w 33"/>
                <a:gd name="T9" fmla="*/ 38 h 38"/>
              </a:gdLst>
              <a:ahLst/>
              <a:cxnLst>
                <a:cxn ang="0">
                  <a:pos x="T0" y="T1"/>
                </a:cxn>
                <a:cxn ang="0">
                  <a:pos x="T2" y="T3"/>
                </a:cxn>
                <a:cxn ang="0">
                  <a:pos x="T4" y="T5"/>
                </a:cxn>
                <a:cxn ang="0">
                  <a:pos x="T6" y="T7"/>
                </a:cxn>
                <a:cxn ang="0">
                  <a:pos x="T8" y="T9"/>
                </a:cxn>
              </a:cxnLst>
              <a:rect l="0" t="0" r="r" b="b"/>
              <a:pathLst>
                <a:path w="33" h="38">
                  <a:moveTo>
                    <a:pt x="26" y="38"/>
                  </a:moveTo>
                  <a:lnTo>
                    <a:pt x="0" y="8"/>
                  </a:lnTo>
                  <a:lnTo>
                    <a:pt x="7" y="0"/>
                  </a:lnTo>
                  <a:lnTo>
                    <a:pt x="33" y="34"/>
                  </a:ln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6351588" y="3657600"/>
              <a:ext cx="300037" cy="341313"/>
            </a:xfrm>
            <a:custGeom>
              <a:avLst/>
              <a:gdLst>
                <a:gd name="T0" fmla="*/ 180 w 189"/>
                <a:gd name="T1" fmla="*/ 215 h 215"/>
                <a:gd name="T2" fmla="*/ 137 w 189"/>
                <a:gd name="T3" fmla="*/ 166 h 215"/>
                <a:gd name="T4" fmla="*/ 144 w 189"/>
                <a:gd name="T5" fmla="*/ 159 h 215"/>
                <a:gd name="T6" fmla="*/ 189 w 189"/>
                <a:gd name="T7" fmla="*/ 211 h 215"/>
                <a:gd name="T8" fmla="*/ 180 w 189"/>
                <a:gd name="T9" fmla="*/ 215 h 215"/>
                <a:gd name="T10" fmla="*/ 85 w 189"/>
                <a:gd name="T11" fmla="*/ 104 h 215"/>
                <a:gd name="T12" fmla="*/ 0 w 189"/>
                <a:gd name="T13" fmla="*/ 7 h 215"/>
                <a:gd name="T14" fmla="*/ 7 w 189"/>
                <a:gd name="T15" fmla="*/ 0 h 215"/>
                <a:gd name="T16" fmla="*/ 92 w 189"/>
                <a:gd name="T17" fmla="*/ 97 h 215"/>
                <a:gd name="T18" fmla="*/ 85 w 189"/>
                <a:gd name="T19" fmla="*/ 10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5">
                  <a:moveTo>
                    <a:pt x="180" y="215"/>
                  </a:moveTo>
                  <a:lnTo>
                    <a:pt x="137" y="166"/>
                  </a:lnTo>
                  <a:lnTo>
                    <a:pt x="144" y="159"/>
                  </a:lnTo>
                  <a:lnTo>
                    <a:pt x="189" y="211"/>
                  </a:lnTo>
                  <a:lnTo>
                    <a:pt x="180" y="215"/>
                  </a:lnTo>
                  <a:close/>
                  <a:moveTo>
                    <a:pt x="85" y="104"/>
                  </a:moveTo>
                  <a:lnTo>
                    <a:pt x="0" y="7"/>
                  </a:lnTo>
                  <a:lnTo>
                    <a:pt x="7" y="0"/>
                  </a:lnTo>
                  <a:lnTo>
                    <a:pt x="92" y="97"/>
                  </a:lnTo>
                  <a:lnTo>
                    <a:pt x="8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3"/>
            <p:cNvSpPr/>
            <p:nvPr/>
          </p:nvSpPr>
          <p:spPr bwMode="auto">
            <a:xfrm>
              <a:off x="6719888" y="4086225"/>
              <a:ext cx="52387" cy="58738"/>
            </a:xfrm>
            <a:custGeom>
              <a:avLst/>
              <a:gdLst>
                <a:gd name="T0" fmla="*/ 26 w 33"/>
                <a:gd name="T1" fmla="*/ 37 h 37"/>
                <a:gd name="T2" fmla="*/ 0 w 33"/>
                <a:gd name="T3" fmla="*/ 4 h 37"/>
                <a:gd name="T4" fmla="*/ 7 w 33"/>
                <a:gd name="T5" fmla="*/ 0 h 37"/>
                <a:gd name="T6" fmla="*/ 33 w 33"/>
                <a:gd name="T7" fmla="*/ 30 h 37"/>
                <a:gd name="T8" fmla="*/ 26 w 33"/>
                <a:gd name="T9" fmla="*/ 37 h 37"/>
              </a:gdLst>
              <a:ahLst/>
              <a:cxnLst>
                <a:cxn ang="0">
                  <a:pos x="T0" y="T1"/>
                </a:cxn>
                <a:cxn ang="0">
                  <a:pos x="T2" y="T3"/>
                </a:cxn>
                <a:cxn ang="0">
                  <a:pos x="T4" y="T5"/>
                </a:cxn>
                <a:cxn ang="0">
                  <a:pos x="T6" y="T7"/>
                </a:cxn>
                <a:cxn ang="0">
                  <a:pos x="T8" y="T9"/>
                </a:cxn>
              </a:cxnLst>
              <a:rect l="0" t="0" r="r" b="b"/>
              <a:pathLst>
                <a:path w="33" h="37">
                  <a:moveTo>
                    <a:pt x="26" y="37"/>
                  </a:moveTo>
                  <a:lnTo>
                    <a:pt x="0" y="4"/>
                  </a:lnTo>
                  <a:lnTo>
                    <a:pt x="7" y="0"/>
                  </a:lnTo>
                  <a:lnTo>
                    <a:pt x="33" y="30"/>
                  </a:lnTo>
                  <a:lnTo>
                    <a:pt x="2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4"/>
            <p:cNvSpPr>
              <a:spLocks noEditPoints="1"/>
            </p:cNvSpPr>
            <p:nvPr/>
          </p:nvSpPr>
          <p:spPr bwMode="auto">
            <a:xfrm>
              <a:off x="6086475" y="3497263"/>
              <a:ext cx="14287" cy="539750"/>
            </a:xfrm>
            <a:custGeom>
              <a:avLst/>
              <a:gdLst>
                <a:gd name="T0" fmla="*/ 9 w 9"/>
                <a:gd name="T1" fmla="*/ 340 h 340"/>
                <a:gd name="T2" fmla="*/ 0 w 9"/>
                <a:gd name="T3" fmla="*/ 340 h 340"/>
                <a:gd name="T4" fmla="*/ 0 w 9"/>
                <a:gd name="T5" fmla="*/ 323 h 340"/>
                <a:gd name="T6" fmla="*/ 9 w 9"/>
                <a:gd name="T7" fmla="*/ 323 h 340"/>
                <a:gd name="T8" fmla="*/ 9 w 9"/>
                <a:gd name="T9" fmla="*/ 340 h 340"/>
                <a:gd name="T10" fmla="*/ 9 w 9"/>
                <a:gd name="T11" fmla="*/ 297 h 340"/>
                <a:gd name="T12" fmla="*/ 0 w 9"/>
                <a:gd name="T13" fmla="*/ 297 h 340"/>
                <a:gd name="T14" fmla="*/ 0 w 9"/>
                <a:gd name="T15" fmla="*/ 269 h 340"/>
                <a:gd name="T16" fmla="*/ 9 w 9"/>
                <a:gd name="T17" fmla="*/ 269 h 340"/>
                <a:gd name="T18" fmla="*/ 9 w 9"/>
                <a:gd name="T19" fmla="*/ 297 h 340"/>
                <a:gd name="T20" fmla="*/ 9 w 9"/>
                <a:gd name="T21" fmla="*/ 229 h 340"/>
                <a:gd name="T22" fmla="*/ 0 w 9"/>
                <a:gd name="T23" fmla="*/ 229 h 340"/>
                <a:gd name="T24" fmla="*/ 0 w 9"/>
                <a:gd name="T25" fmla="*/ 196 h 340"/>
                <a:gd name="T26" fmla="*/ 9 w 9"/>
                <a:gd name="T27" fmla="*/ 196 h 340"/>
                <a:gd name="T28" fmla="*/ 9 w 9"/>
                <a:gd name="T29" fmla="*/ 229 h 340"/>
                <a:gd name="T30" fmla="*/ 9 w 9"/>
                <a:gd name="T31" fmla="*/ 156 h 340"/>
                <a:gd name="T32" fmla="*/ 0 w 9"/>
                <a:gd name="T33" fmla="*/ 156 h 340"/>
                <a:gd name="T34" fmla="*/ 0 w 9"/>
                <a:gd name="T35" fmla="*/ 127 h 340"/>
                <a:gd name="T36" fmla="*/ 9 w 9"/>
                <a:gd name="T37" fmla="*/ 127 h 340"/>
                <a:gd name="T38" fmla="*/ 9 w 9"/>
                <a:gd name="T39" fmla="*/ 156 h 340"/>
                <a:gd name="T40" fmla="*/ 9 w 9"/>
                <a:gd name="T41" fmla="*/ 104 h 340"/>
                <a:gd name="T42" fmla="*/ 0 w 9"/>
                <a:gd name="T43" fmla="*/ 104 h 340"/>
                <a:gd name="T44" fmla="*/ 0 w 9"/>
                <a:gd name="T45" fmla="*/ 73 h 340"/>
                <a:gd name="T46" fmla="*/ 9 w 9"/>
                <a:gd name="T47" fmla="*/ 73 h 340"/>
                <a:gd name="T48" fmla="*/ 9 w 9"/>
                <a:gd name="T49" fmla="*/ 104 h 340"/>
                <a:gd name="T50" fmla="*/ 9 w 9"/>
                <a:gd name="T51" fmla="*/ 35 h 340"/>
                <a:gd name="T52" fmla="*/ 0 w 9"/>
                <a:gd name="T53" fmla="*/ 35 h 340"/>
                <a:gd name="T54" fmla="*/ 0 w 9"/>
                <a:gd name="T55" fmla="*/ 0 h 340"/>
                <a:gd name="T56" fmla="*/ 9 w 9"/>
                <a:gd name="T57" fmla="*/ 0 h 340"/>
                <a:gd name="T58" fmla="*/ 9 w 9"/>
                <a:gd name="T59" fmla="*/ 3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340">
                  <a:moveTo>
                    <a:pt x="9" y="340"/>
                  </a:moveTo>
                  <a:lnTo>
                    <a:pt x="0" y="340"/>
                  </a:lnTo>
                  <a:lnTo>
                    <a:pt x="0" y="323"/>
                  </a:lnTo>
                  <a:lnTo>
                    <a:pt x="9" y="323"/>
                  </a:lnTo>
                  <a:lnTo>
                    <a:pt x="9" y="340"/>
                  </a:lnTo>
                  <a:close/>
                  <a:moveTo>
                    <a:pt x="9" y="297"/>
                  </a:moveTo>
                  <a:lnTo>
                    <a:pt x="0" y="297"/>
                  </a:lnTo>
                  <a:lnTo>
                    <a:pt x="0" y="269"/>
                  </a:lnTo>
                  <a:lnTo>
                    <a:pt x="9" y="269"/>
                  </a:lnTo>
                  <a:lnTo>
                    <a:pt x="9" y="297"/>
                  </a:lnTo>
                  <a:close/>
                  <a:moveTo>
                    <a:pt x="9" y="229"/>
                  </a:moveTo>
                  <a:lnTo>
                    <a:pt x="0" y="229"/>
                  </a:lnTo>
                  <a:lnTo>
                    <a:pt x="0" y="196"/>
                  </a:lnTo>
                  <a:lnTo>
                    <a:pt x="9" y="196"/>
                  </a:lnTo>
                  <a:lnTo>
                    <a:pt x="9" y="229"/>
                  </a:lnTo>
                  <a:close/>
                  <a:moveTo>
                    <a:pt x="9" y="156"/>
                  </a:moveTo>
                  <a:lnTo>
                    <a:pt x="0" y="156"/>
                  </a:lnTo>
                  <a:lnTo>
                    <a:pt x="0" y="127"/>
                  </a:lnTo>
                  <a:lnTo>
                    <a:pt x="9" y="127"/>
                  </a:lnTo>
                  <a:lnTo>
                    <a:pt x="9" y="156"/>
                  </a:lnTo>
                  <a:close/>
                  <a:moveTo>
                    <a:pt x="9" y="104"/>
                  </a:moveTo>
                  <a:lnTo>
                    <a:pt x="0" y="104"/>
                  </a:lnTo>
                  <a:lnTo>
                    <a:pt x="0" y="73"/>
                  </a:lnTo>
                  <a:lnTo>
                    <a:pt x="9" y="73"/>
                  </a:lnTo>
                  <a:lnTo>
                    <a:pt x="9" y="104"/>
                  </a:lnTo>
                  <a:close/>
                  <a:moveTo>
                    <a:pt x="9" y="35"/>
                  </a:moveTo>
                  <a:lnTo>
                    <a:pt x="0" y="35"/>
                  </a:lnTo>
                  <a:lnTo>
                    <a:pt x="0" y="0"/>
                  </a:lnTo>
                  <a:lnTo>
                    <a:pt x="9" y="0"/>
                  </a:lnTo>
                  <a:lnTo>
                    <a:pt x="9"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15"/>
            <p:cNvSpPr>
              <a:spLocks noChangeArrowheads="1"/>
            </p:cNvSpPr>
            <p:nvPr/>
          </p:nvSpPr>
          <p:spPr bwMode="auto">
            <a:xfrm>
              <a:off x="6078538" y="2727325"/>
              <a:ext cx="30162" cy="379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16"/>
            <p:cNvSpPr>
              <a:spLocks noEditPoints="1"/>
            </p:cNvSpPr>
            <p:nvPr/>
          </p:nvSpPr>
          <p:spPr bwMode="auto">
            <a:xfrm>
              <a:off x="5853113" y="3571875"/>
              <a:ext cx="180975" cy="401638"/>
            </a:xfrm>
            <a:custGeom>
              <a:avLst/>
              <a:gdLst>
                <a:gd name="T0" fmla="*/ 10 w 114"/>
                <a:gd name="T1" fmla="*/ 253 h 253"/>
                <a:gd name="T2" fmla="*/ 0 w 114"/>
                <a:gd name="T3" fmla="*/ 250 h 253"/>
                <a:gd name="T4" fmla="*/ 3 w 114"/>
                <a:gd name="T5" fmla="*/ 246 h 253"/>
                <a:gd name="T6" fmla="*/ 12 w 114"/>
                <a:gd name="T7" fmla="*/ 248 h 253"/>
                <a:gd name="T8" fmla="*/ 10 w 114"/>
                <a:gd name="T9" fmla="*/ 253 h 253"/>
                <a:gd name="T10" fmla="*/ 31 w 114"/>
                <a:gd name="T11" fmla="*/ 205 h 253"/>
                <a:gd name="T12" fmla="*/ 22 w 114"/>
                <a:gd name="T13" fmla="*/ 201 h 253"/>
                <a:gd name="T14" fmla="*/ 45 w 114"/>
                <a:gd name="T15" fmla="*/ 146 h 253"/>
                <a:gd name="T16" fmla="*/ 52 w 114"/>
                <a:gd name="T17" fmla="*/ 149 h 253"/>
                <a:gd name="T18" fmla="*/ 31 w 114"/>
                <a:gd name="T19" fmla="*/ 205 h 253"/>
                <a:gd name="T20" fmla="*/ 66 w 114"/>
                <a:gd name="T21" fmla="*/ 118 h 253"/>
                <a:gd name="T22" fmla="*/ 57 w 114"/>
                <a:gd name="T23" fmla="*/ 116 h 253"/>
                <a:gd name="T24" fmla="*/ 64 w 114"/>
                <a:gd name="T25" fmla="*/ 102 h 253"/>
                <a:gd name="T26" fmla="*/ 73 w 114"/>
                <a:gd name="T27" fmla="*/ 104 h 253"/>
                <a:gd name="T28" fmla="*/ 66 w 114"/>
                <a:gd name="T29" fmla="*/ 118 h 253"/>
                <a:gd name="T30" fmla="*/ 90 w 114"/>
                <a:gd name="T31" fmla="*/ 59 h 253"/>
                <a:gd name="T32" fmla="*/ 83 w 114"/>
                <a:gd name="T33" fmla="*/ 57 h 253"/>
                <a:gd name="T34" fmla="*/ 104 w 114"/>
                <a:gd name="T35" fmla="*/ 0 h 253"/>
                <a:gd name="T36" fmla="*/ 114 w 114"/>
                <a:gd name="T37" fmla="*/ 5 h 253"/>
                <a:gd name="T38" fmla="*/ 90 w 114"/>
                <a:gd name="T39" fmla="*/ 5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253">
                  <a:moveTo>
                    <a:pt x="10" y="253"/>
                  </a:moveTo>
                  <a:lnTo>
                    <a:pt x="0" y="250"/>
                  </a:lnTo>
                  <a:lnTo>
                    <a:pt x="3" y="246"/>
                  </a:lnTo>
                  <a:lnTo>
                    <a:pt x="12" y="248"/>
                  </a:lnTo>
                  <a:lnTo>
                    <a:pt x="10" y="253"/>
                  </a:lnTo>
                  <a:close/>
                  <a:moveTo>
                    <a:pt x="31" y="205"/>
                  </a:moveTo>
                  <a:lnTo>
                    <a:pt x="22" y="201"/>
                  </a:lnTo>
                  <a:lnTo>
                    <a:pt x="45" y="146"/>
                  </a:lnTo>
                  <a:lnTo>
                    <a:pt x="52" y="149"/>
                  </a:lnTo>
                  <a:lnTo>
                    <a:pt x="31" y="205"/>
                  </a:lnTo>
                  <a:close/>
                  <a:moveTo>
                    <a:pt x="66" y="118"/>
                  </a:moveTo>
                  <a:lnTo>
                    <a:pt x="57" y="116"/>
                  </a:lnTo>
                  <a:lnTo>
                    <a:pt x="64" y="102"/>
                  </a:lnTo>
                  <a:lnTo>
                    <a:pt x="73" y="104"/>
                  </a:lnTo>
                  <a:lnTo>
                    <a:pt x="66" y="118"/>
                  </a:lnTo>
                  <a:close/>
                  <a:moveTo>
                    <a:pt x="90" y="59"/>
                  </a:moveTo>
                  <a:lnTo>
                    <a:pt x="83" y="57"/>
                  </a:lnTo>
                  <a:lnTo>
                    <a:pt x="104" y="0"/>
                  </a:lnTo>
                  <a:lnTo>
                    <a:pt x="114" y="5"/>
                  </a:lnTo>
                  <a:lnTo>
                    <a:pt x="9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7"/>
            <p:cNvSpPr>
              <a:spLocks noEditPoints="1"/>
            </p:cNvSpPr>
            <p:nvPr/>
          </p:nvSpPr>
          <p:spPr bwMode="auto">
            <a:xfrm>
              <a:off x="6164263" y="3541713"/>
              <a:ext cx="142875" cy="292100"/>
            </a:xfrm>
            <a:custGeom>
              <a:avLst/>
              <a:gdLst>
                <a:gd name="T0" fmla="*/ 83 w 90"/>
                <a:gd name="T1" fmla="*/ 184 h 184"/>
                <a:gd name="T2" fmla="*/ 81 w 90"/>
                <a:gd name="T3" fmla="*/ 184 h 184"/>
                <a:gd name="T4" fmla="*/ 90 w 90"/>
                <a:gd name="T5" fmla="*/ 180 h 184"/>
                <a:gd name="T6" fmla="*/ 90 w 90"/>
                <a:gd name="T7" fmla="*/ 180 h 184"/>
                <a:gd name="T8" fmla="*/ 83 w 90"/>
                <a:gd name="T9" fmla="*/ 184 h 184"/>
                <a:gd name="T10" fmla="*/ 64 w 90"/>
                <a:gd name="T11" fmla="*/ 147 h 184"/>
                <a:gd name="T12" fmla="*/ 52 w 90"/>
                <a:gd name="T13" fmla="*/ 121 h 184"/>
                <a:gd name="T14" fmla="*/ 62 w 90"/>
                <a:gd name="T15" fmla="*/ 116 h 184"/>
                <a:gd name="T16" fmla="*/ 73 w 90"/>
                <a:gd name="T17" fmla="*/ 144 h 184"/>
                <a:gd name="T18" fmla="*/ 64 w 90"/>
                <a:gd name="T19" fmla="*/ 147 h 184"/>
                <a:gd name="T20" fmla="*/ 43 w 90"/>
                <a:gd name="T21" fmla="*/ 99 h 184"/>
                <a:gd name="T22" fmla="*/ 31 w 90"/>
                <a:gd name="T23" fmla="*/ 71 h 184"/>
                <a:gd name="T24" fmla="*/ 40 w 90"/>
                <a:gd name="T25" fmla="*/ 69 h 184"/>
                <a:gd name="T26" fmla="*/ 52 w 90"/>
                <a:gd name="T27" fmla="*/ 95 h 184"/>
                <a:gd name="T28" fmla="*/ 43 w 90"/>
                <a:gd name="T29" fmla="*/ 99 h 184"/>
                <a:gd name="T30" fmla="*/ 14 w 90"/>
                <a:gd name="T31" fmla="*/ 36 h 184"/>
                <a:gd name="T32" fmla="*/ 0 w 90"/>
                <a:gd name="T33" fmla="*/ 5 h 184"/>
                <a:gd name="T34" fmla="*/ 10 w 90"/>
                <a:gd name="T35" fmla="*/ 0 h 184"/>
                <a:gd name="T36" fmla="*/ 24 w 90"/>
                <a:gd name="T37" fmla="*/ 33 h 184"/>
                <a:gd name="T38" fmla="*/ 14 w 90"/>
                <a:gd name="T3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84">
                  <a:moveTo>
                    <a:pt x="83" y="184"/>
                  </a:moveTo>
                  <a:lnTo>
                    <a:pt x="81" y="184"/>
                  </a:lnTo>
                  <a:lnTo>
                    <a:pt x="90" y="180"/>
                  </a:lnTo>
                  <a:lnTo>
                    <a:pt x="90" y="180"/>
                  </a:lnTo>
                  <a:lnTo>
                    <a:pt x="83" y="184"/>
                  </a:lnTo>
                  <a:close/>
                  <a:moveTo>
                    <a:pt x="64" y="147"/>
                  </a:moveTo>
                  <a:lnTo>
                    <a:pt x="52" y="121"/>
                  </a:lnTo>
                  <a:lnTo>
                    <a:pt x="62" y="116"/>
                  </a:lnTo>
                  <a:lnTo>
                    <a:pt x="73" y="144"/>
                  </a:lnTo>
                  <a:lnTo>
                    <a:pt x="64" y="147"/>
                  </a:lnTo>
                  <a:close/>
                  <a:moveTo>
                    <a:pt x="43" y="99"/>
                  </a:moveTo>
                  <a:lnTo>
                    <a:pt x="31" y="71"/>
                  </a:lnTo>
                  <a:lnTo>
                    <a:pt x="40" y="69"/>
                  </a:lnTo>
                  <a:lnTo>
                    <a:pt x="52" y="95"/>
                  </a:lnTo>
                  <a:lnTo>
                    <a:pt x="43" y="99"/>
                  </a:lnTo>
                  <a:close/>
                  <a:moveTo>
                    <a:pt x="14" y="36"/>
                  </a:moveTo>
                  <a:lnTo>
                    <a:pt x="0" y="5"/>
                  </a:lnTo>
                  <a:lnTo>
                    <a:pt x="10" y="0"/>
                  </a:lnTo>
                  <a:lnTo>
                    <a:pt x="24" y="33"/>
                  </a:lnTo>
                  <a:lnTo>
                    <a:pt x="1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3123365" y="2923007"/>
            <a:ext cx="941285" cy="1000274"/>
            <a:chOff x="2384255" y="1429930"/>
            <a:chExt cx="706055" cy="750206"/>
          </a:xfrm>
        </p:grpSpPr>
        <p:grpSp>
          <p:nvGrpSpPr>
            <p:cNvPr id="66" name="组合 65"/>
            <p:cNvGrpSpPr/>
            <p:nvPr/>
          </p:nvGrpSpPr>
          <p:grpSpPr>
            <a:xfrm>
              <a:off x="2411760" y="1490614"/>
              <a:ext cx="648072" cy="648072"/>
              <a:chOff x="1907704" y="1131590"/>
              <a:chExt cx="1008112" cy="1008112"/>
            </a:xfrm>
          </p:grpSpPr>
          <p:sp>
            <p:nvSpPr>
              <p:cNvPr id="68" name="矩形 6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69" name="直接连接符 68"/>
              <p:cNvCxnSpPr>
                <a:stCxn id="68" idx="1"/>
                <a:endCxn id="6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8" idx="0"/>
                <a:endCxn id="6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7" name="矩形 66"/>
            <p:cNvSpPr/>
            <p:nvPr/>
          </p:nvSpPr>
          <p:spPr>
            <a:xfrm>
              <a:off x="2384255" y="1429930"/>
              <a:ext cx="706055"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感</a:t>
              </a:r>
              <a:endParaRPr lang="zh-CN" altLang="en-US" sz="5900" dirty="0">
                <a:solidFill>
                  <a:schemeClr val="bg1">
                    <a:alpha val="79000"/>
                  </a:schemeClr>
                </a:solidFill>
                <a:latin typeface="+mj-ea"/>
                <a:ea typeface="+mj-ea"/>
              </a:endParaRPr>
            </a:p>
          </p:txBody>
        </p:sp>
      </p:grpSp>
      <p:grpSp>
        <p:nvGrpSpPr>
          <p:cNvPr id="71" name="组合 70"/>
          <p:cNvGrpSpPr/>
          <p:nvPr/>
        </p:nvGrpSpPr>
        <p:grpSpPr>
          <a:xfrm>
            <a:off x="4114056" y="2923007"/>
            <a:ext cx="941285" cy="1000274"/>
            <a:chOff x="3133178" y="1429930"/>
            <a:chExt cx="706055" cy="750206"/>
          </a:xfrm>
        </p:grpSpPr>
        <p:grpSp>
          <p:nvGrpSpPr>
            <p:cNvPr id="72" name="组合 71"/>
            <p:cNvGrpSpPr/>
            <p:nvPr/>
          </p:nvGrpSpPr>
          <p:grpSpPr>
            <a:xfrm>
              <a:off x="3160683" y="1490614"/>
              <a:ext cx="648072" cy="648072"/>
              <a:chOff x="1907704" y="1131590"/>
              <a:chExt cx="1008112" cy="1008112"/>
            </a:xfrm>
          </p:grpSpPr>
          <p:sp>
            <p:nvSpPr>
              <p:cNvPr id="74" name="矩形 7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75" name="直接连接符 74"/>
              <p:cNvCxnSpPr>
                <a:stCxn id="74" idx="1"/>
                <a:endCxn id="7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74" idx="0"/>
                <a:endCxn id="7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3" name="矩形 72"/>
            <p:cNvSpPr/>
            <p:nvPr/>
          </p:nvSpPr>
          <p:spPr>
            <a:xfrm>
              <a:off x="3133178" y="1429930"/>
              <a:ext cx="706055"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谢</a:t>
              </a:r>
              <a:endParaRPr lang="zh-CN" altLang="en-US" sz="5900" dirty="0">
                <a:solidFill>
                  <a:schemeClr val="bg1">
                    <a:alpha val="79000"/>
                  </a:schemeClr>
                </a:solidFill>
                <a:latin typeface="+mj-ea"/>
                <a:ea typeface="+mj-ea"/>
              </a:endParaRPr>
            </a:p>
          </p:txBody>
        </p:sp>
      </p:grpSp>
      <p:grpSp>
        <p:nvGrpSpPr>
          <p:cNvPr id="77" name="组合 76"/>
          <p:cNvGrpSpPr/>
          <p:nvPr/>
        </p:nvGrpSpPr>
        <p:grpSpPr>
          <a:xfrm>
            <a:off x="6095437" y="2923007"/>
            <a:ext cx="941285" cy="1000274"/>
            <a:chOff x="3912308" y="1429930"/>
            <a:chExt cx="706055" cy="750206"/>
          </a:xfrm>
        </p:grpSpPr>
        <p:grpSp>
          <p:nvGrpSpPr>
            <p:cNvPr id="78" name="组合 77"/>
            <p:cNvGrpSpPr/>
            <p:nvPr/>
          </p:nvGrpSpPr>
          <p:grpSpPr>
            <a:xfrm>
              <a:off x="3939813" y="1490614"/>
              <a:ext cx="648072" cy="648072"/>
              <a:chOff x="1907704" y="1131590"/>
              <a:chExt cx="1008112" cy="1008112"/>
            </a:xfrm>
          </p:grpSpPr>
          <p:sp>
            <p:nvSpPr>
              <p:cNvPr id="80" name="矩形 7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1" name="直接连接符 80"/>
              <p:cNvCxnSpPr>
                <a:stCxn id="80" idx="1"/>
                <a:endCxn id="8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80" idx="0"/>
                <a:endCxn id="8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79" name="矩形 78"/>
            <p:cNvSpPr/>
            <p:nvPr/>
          </p:nvSpPr>
          <p:spPr>
            <a:xfrm>
              <a:off x="3912308" y="1429930"/>
              <a:ext cx="706055"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的</a:t>
              </a:r>
              <a:endParaRPr lang="zh-CN" altLang="en-US" sz="5900" dirty="0">
                <a:solidFill>
                  <a:schemeClr val="bg1">
                    <a:alpha val="79000"/>
                  </a:schemeClr>
                </a:solidFill>
                <a:latin typeface="+mj-ea"/>
                <a:ea typeface="+mj-ea"/>
              </a:endParaRPr>
            </a:p>
          </p:txBody>
        </p:sp>
      </p:grpSp>
      <p:grpSp>
        <p:nvGrpSpPr>
          <p:cNvPr id="83" name="组合 82"/>
          <p:cNvGrpSpPr/>
          <p:nvPr/>
        </p:nvGrpSpPr>
        <p:grpSpPr>
          <a:xfrm>
            <a:off x="7086129" y="2923007"/>
            <a:ext cx="941285" cy="1000274"/>
            <a:chOff x="4676319" y="1429930"/>
            <a:chExt cx="706055" cy="750206"/>
          </a:xfrm>
        </p:grpSpPr>
        <p:grpSp>
          <p:nvGrpSpPr>
            <p:cNvPr id="84" name="组合 83"/>
            <p:cNvGrpSpPr/>
            <p:nvPr/>
          </p:nvGrpSpPr>
          <p:grpSpPr>
            <a:xfrm>
              <a:off x="4703824" y="1490614"/>
              <a:ext cx="648072" cy="648072"/>
              <a:chOff x="1907704" y="1131590"/>
              <a:chExt cx="1008112" cy="1008112"/>
            </a:xfrm>
          </p:grpSpPr>
          <p:sp>
            <p:nvSpPr>
              <p:cNvPr id="86" name="矩形 8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87" name="直接连接符 86"/>
              <p:cNvCxnSpPr>
                <a:stCxn id="86" idx="1"/>
                <a:endCxn id="8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86" idx="0"/>
                <a:endCxn id="8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85" name="矩形 84"/>
            <p:cNvSpPr/>
            <p:nvPr/>
          </p:nvSpPr>
          <p:spPr>
            <a:xfrm>
              <a:off x="4676319" y="1429930"/>
              <a:ext cx="706055"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观</a:t>
              </a:r>
              <a:endParaRPr lang="zh-CN" altLang="en-US" sz="5900" dirty="0">
                <a:solidFill>
                  <a:schemeClr val="bg1">
                    <a:alpha val="79000"/>
                  </a:schemeClr>
                </a:solidFill>
                <a:latin typeface="+mj-ea"/>
                <a:ea typeface="+mj-ea"/>
              </a:endParaRPr>
            </a:p>
          </p:txBody>
        </p:sp>
      </p:grpSp>
      <p:grpSp>
        <p:nvGrpSpPr>
          <p:cNvPr id="89" name="组合 88"/>
          <p:cNvGrpSpPr/>
          <p:nvPr/>
        </p:nvGrpSpPr>
        <p:grpSpPr>
          <a:xfrm>
            <a:off x="8076815" y="2923007"/>
            <a:ext cx="941284" cy="1000274"/>
            <a:chOff x="5411319" y="1429930"/>
            <a:chExt cx="706055" cy="750206"/>
          </a:xfrm>
        </p:grpSpPr>
        <p:grpSp>
          <p:nvGrpSpPr>
            <p:cNvPr id="90" name="组合 89"/>
            <p:cNvGrpSpPr/>
            <p:nvPr/>
          </p:nvGrpSpPr>
          <p:grpSpPr>
            <a:xfrm>
              <a:off x="5438823" y="1490614"/>
              <a:ext cx="648072" cy="648072"/>
              <a:chOff x="1907704" y="1131590"/>
              <a:chExt cx="1008112" cy="1008112"/>
            </a:xfrm>
          </p:grpSpPr>
          <p:sp>
            <p:nvSpPr>
              <p:cNvPr id="92" name="矩形 9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93" name="直接连接符 92"/>
              <p:cNvCxnSpPr>
                <a:stCxn id="92" idx="1"/>
                <a:endCxn id="9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2" idx="0"/>
                <a:endCxn id="9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91" name="矩形 90"/>
            <p:cNvSpPr/>
            <p:nvPr/>
          </p:nvSpPr>
          <p:spPr>
            <a:xfrm>
              <a:off x="5411319" y="1429930"/>
              <a:ext cx="706055"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看</a:t>
              </a:r>
              <a:endParaRPr lang="zh-CN" altLang="en-US" sz="5900" dirty="0">
                <a:solidFill>
                  <a:schemeClr val="bg1">
                    <a:alpha val="79000"/>
                  </a:schemeClr>
                </a:solidFill>
                <a:latin typeface="+mj-ea"/>
                <a:ea typeface="+mj-ea"/>
              </a:endParaRPr>
            </a:p>
          </p:txBody>
        </p:sp>
      </p:grpSp>
      <p:sp>
        <p:nvSpPr>
          <p:cNvPr id="95" name="TextBox 94"/>
          <p:cNvSpPr txBox="1"/>
          <p:nvPr/>
        </p:nvSpPr>
        <p:spPr>
          <a:xfrm>
            <a:off x="5061668" y="4370522"/>
            <a:ext cx="1842770" cy="414020"/>
          </a:xfrm>
          <a:prstGeom prst="rect">
            <a:avLst/>
          </a:prstGeom>
          <a:noFill/>
        </p:spPr>
        <p:txBody>
          <a:bodyPr wrap="none" lIns="121908" tIns="60954" rIns="121908" bIns="60954" rtlCol="0">
            <a:spAutoFit/>
          </a:bodyPr>
          <a:lstStyle/>
          <a:p>
            <a:pPr algn="ctr"/>
            <a:r>
              <a:rPr lang="zh-CN" altLang="en-US" dirty="0">
                <a:solidFill>
                  <a:schemeClr val="bg1">
                    <a:alpha val="70000"/>
                  </a:schemeClr>
                </a:solidFill>
                <a:latin typeface="+mj-ea"/>
                <a:ea typeface="+mj-ea"/>
              </a:rPr>
              <a:t>感谢辅导老师！</a:t>
            </a:r>
            <a:endParaRPr lang="zh-CN" altLang="en-US" dirty="0">
              <a:solidFill>
                <a:schemeClr val="bg1">
                  <a:alpha val="70000"/>
                </a:schemeClr>
              </a:solidFill>
              <a:latin typeface="+mj-ea"/>
              <a:ea typeface="+mj-ea"/>
            </a:endParaRPr>
          </a:p>
        </p:txBody>
      </p:sp>
      <p:sp>
        <p:nvSpPr>
          <p:cNvPr id="96" name="TextBox 95"/>
          <p:cNvSpPr txBox="1"/>
          <p:nvPr/>
        </p:nvSpPr>
        <p:spPr>
          <a:xfrm>
            <a:off x="4337775" y="4931876"/>
            <a:ext cx="3290570" cy="381635"/>
          </a:xfrm>
          <a:prstGeom prst="rect">
            <a:avLst/>
          </a:prstGeom>
          <a:noFill/>
        </p:spPr>
        <p:txBody>
          <a:bodyPr wrap="none" lIns="121908" tIns="60954" rIns="121908" bIns="60954" rtlCol="0">
            <a:spAutoFit/>
          </a:bodyPr>
          <a:lstStyle/>
          <a:p>
            <a:pPr algn="ctr"/>
            <a:r>
              <a:rPr lang="zh-CN" altLang="en-US" sz="1600" dirty="0">
                <a:solidFill>
                  <a:schemeClr val="bg1">
                    <a:alpha val="70000"/>
                  </a:schemeClr>
                </a:solidFill>
                <a:latin typeface="+mj-ea"/>
                <a:ea typeface="+mj-ea"/>
              </a:rPr>
              <a:t>感谢陪我度过最美青春的你们！！</a:t>
            </a:r>
            <a:endParaRPr lang="zh-CN" altLang="en-US" sz="1600" dirty="0">
              <a:solidFill>
                <a:schemeClr val="bg1">
                  <a:alpha val="70000"/>
                </a:schemeClr>
              </a:solidFill>
              <a:latin typeface="+mj-ea"/>
              <a:ea typeface="+mj-ea"/>
            </a:endParaRPr>
          </a:p>
        </p:txBody>
      </p:sp>
      <p:pic>
        <p:nvPicPr>
          <p:cNvPr id="97" name="Picture 3" descr="C:\Users\ABC\Desktop\GR-010 (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26663" y="3759360"/>
            <a:ext cx="1252904" cy="677333"/>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798" y="3956284"/>
            <a:ext cx="7391859"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99" name="组合 98"/>
          <p:cNvGrpSpPr/>
          <p:nvPr/>
        </p:nvGrpSpPr>
        <p:grpSpPr>
          <a:xfrm>
            <a:off x="5104743" y="2923007"/>
            <a:ext cx="941284" cy="1000274"/>
            <a:chOff x="3133179" y="1429930"/>
            <a:chExt cx="706055" cy="750206"/>
          </a:xfrm>
        </p:grpSpPr>
        <p:grpSp>
          <p:nvGrpSpPr>
            <p:cNvPr id="100" name="组合 99"/>
            <p:cNvGrpSpPr/>
            <p:nvPr/>
          </p:nvGrpSpPr>
          <p:grpSpPr>
            <a:xfrm>
              <a:off x="3160683" y="1490614"/>
              <a:ext cx="648072" cy="648072"/>
              <a:chOff x="1907704" y="1131590"/>
              <a:chExt cx="1008112" cy="1008112"/>
            </a:xfrm>
          </p:grpSpPr>
          <p:sp>
            <p:nvSpPr>
              <p:cNvPr id="102" name="矩形 10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103" name="直接连接符 102"/>
              <p:cNvCxnSpPr>
                <a:stCxn id="102" idx="1"/>
                <a:endCxn id="10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0"/>
                <a:endCxn id="10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01" name="矩形 100"/>
            <p:cNvSpPr/>
            <p:nvPr/>
          </p:nvSpPr>
          <p:spPr>
            <a:xfrm>
              <a:off x="3133179" y="1429930"/>
              <a:ext cx="706055" cy="750206"/>
            </a:xfrm>
            <a:prstGeom prst="rect">
              <a:avLst/>
            </a:prstGeom>
          </p:spPr>
          <p:txBody>
            <a:bodyPr wrap="none">
              <a:spAutoFit/>
            </a:bodyPr>
            <a:lstStyle/>
            <a:p>
              <a:pPr algn="ctr"/>
              <a:r>
                <a:rPr lang="zh-CN" altLang="en-US" sz="5900" dirty="0" smtClean="0">
                  <a:solidFill>
                    <a:schemeClr val="bg1">
                      <a:alpha val="79000"/>
                    </a:schemeClr>
                  </a:solidFill>
                  <a:latin typeface="+mj-ea"/>
                  <a:ea typeface="+mj-ea"/>
                </a:rPr>
                <a:t>您</a:t>
              </a:r>
              <a:endParaRPr lang="zh-CN" altLang="en-US" sz="5900" dirty="0">
                <a:solidFill>
                  <a:schemeClr val="bg1">
                    <a:alpha val="79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500"/>
                                        <p:tgtEl>
                                          <p:spTgt spid="65"/>
                                        </p:tgtEl>
                                      </p:cBhvr>
                                    </p:animEffect>
                                  </p:childTnLst>
                                </p:cTn>
                              </p:par>
                              <p:par>
                                <p:cTn id="13" presetID="10" presetClass="entr" presetSubtype="0" fill="hold" nodeType="withEffect">
                                  <p:stCondLst>
                                    <p:cond delay="20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400"/>
                                  </p:stCondLst>
                                  <p:childTnLst>
                                    <p:set>
                                      <p:cBhvr>
                                        <p:cTn id="17" dur="1" fill="hold">
                                          <p:stCondLst>
                                            <p:cond delay="0"/>
                                          </p:stCondLst>
                                        </p:cTn>
                                        <p:tgtEl>
                                          <p:spTgt spid="99"/>
                                        </p:tgtEl>
                                        <p:attrNameLst>
                                          <p:attrName>style.visibility</p:attrName>
                                        </p:attrNameLst>
                                      </p:cBhvr>
                                      <p:to>
                                        <p:strVal val="visible"/>
                                      </p:to>
                                    </p:set>
                                    <p:animEffect transition="in" filter="fade">
                                      <p:cBhvr>
                                        <p:cTn id="18" dur="500"/>
                                        <p:tgtEl>
                                          <p:spTgt spid="99"/>
                                        </p:tgtEl>
                                      </p:cBhvr>
                                    </p:animEffect>
                                  </p:childTnLst>
                                </p:cTn>
                              </p:par>
                              <p:par>
                                <p:cTn id="19" presetID="10" presetClass="entr" presetSubtype="0" fill="hold" nodeType="withEffect">
                                  <p:stCondLst>
                                    <p:cond delay="60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10" presetClass="entr" presetSubtype="0" fill="hold" nodeType="withEffect">
                                  <p:stCondLst>
                                    <p:cond delay="800"/>
                                  </p:stCondLst>
                                  <p:childTnLst>
                                    <p:set>
                                      <p:cBhvr>
                                        <p:cTn id="23" dur="1" fill="hold">
                                          <p:stCondLst>
                                            <p:cond delay="0"/>
                                          </p:stCondLst>
                                        </p:cTn>
                                        <p:tgtEl>
                                          <p:spTgt spid="83"/>
                                        </p:tgtEl>
                                        <p:attrNameLst>
                                          <p:attrName>style.visibility</p:attrName>
                                        </p:attrNameLst>
                                      </p:cBhvr>
                                      <p:to>
                                        <p:strVal val="visible"/>
                                      </p:to>
                                    </p:set>
                                    <p:animEffect transition="in" filter="fade">
                                      <p:cBhvr>
                                        <p:cTn id="24" dur="500"/>
                                        <p:tgtEl>
                                          <p:spTgt spid="83"/>
                                        </p:tgtEl>
                                      </p:cBhvr>
                                    </p:animEffect>
                                  </p:childTnLst>
                                </p:cTn>
                              </p:par>
                              <p:par>
                                <p:cTn id="25" presetID="10" presetClass="entr" presetSubtype="0" fill="hold" nodeType="withEffect">
                                  <p:stCondLst>
                                    <p:cond delay="1000"/>
                                  </p:stCondLst>
                                  <p:childTnLst>
                                    <p:set>
                                      <p:cBhvr>
                                        <p:cTn id="26" dur="1" fill="hold">
                                          <p:stCondLst>
                                            <p:cond delay="0"/>
                                          </p:stCondLst>
                                        </p:cTn>
                                        <p:tgtEl>
                                          <p:spTgt spid="89"/>
                                        </p:tgtEl>
                                        <p:attrNameLst>
                                          <p:attrName>style.visibility</p:attrName>
                                        </p:attrNameLst>
                                      </p:cBhvr>
                                      <p:to>
                                        <p:strVal val="visible"/>
                                      </p:to>
                                    </p:set>
                                    <p:animEffect transition="in" filter="fade">
                                      <p:cBhvr>
                                        <p:cTn id="27" dur="500"/>
                                        <p:tgtEl>
                                          <p:spTgt spid="89"/>
                                        </p:tgtEl>
                                      </p:cBhvr>
                                    </p:animEffect>
                                  </p:childTnLst>
                                </p:cTn>
                              </p:par>
                            </p:childTnLst>
                          </p:cTn>
                        </p:par>
                        <p:par>
                          <p:cTn id="28" fill="hold">
                            <p:stCondLst>
                              <p:cond delay="1000"/>
                            </p:stCondLst>
                            <p:childTnLst>
                              <p:par>
                                <p:cTn id="29" presetID="22" presetClass="entr" presetSubtype="8" fill="hold" nodeType="afterEffect">
                                  <p:stCondLst>
                                    <p:cond delay="100"/>
                                  </p:stCondLst>
                                  <p:childTnLst>
                                    <p:set>
                                      <p:cBhvr>
                                        <p:cTn id="30" dur="1" fill="hold">
                                          <p:stCondLst>
                                            <p:cond delay="0"/>
                                          </p:stCondLst>
                                        </p:cTn>
                                        <p:tgtEl>
                                          <p:spTgt spid="98"/>
                                        </p:tgtEl>
                                        <p:attrNameLst>
                                          <p:attrName>style.visibility</p:attrName>
                                        </p:attrNameLst>
                                      </p:cBhvr>
                                      <p:to>
                                        <p:strVal val="visible"/>
                                      </p:to>
                                    </p:set>
                                    <p:animEffect transition="in" filter="wipe(left)">
                                      <p:cBhvr>
                                        <p:cTn id="31" dur="1000"/>
                                        <p:tgtEl>
                                          <p:spTgt spid="98"/>
                                        </p:tgtEl>
                                      </p:cBhvr>
                                    </p:animEffect>
                                  </p:childTnLst>
                                </p:cTn>
                              </p:par>
                              <p:par>
                                <p:cTn id="32" presetID="1" presetClass="entr" presetSubtype="0" fill="hold" nodeType="withEffect">
                                  <p:stCondLst>
                                    <p:cond delay="0"/>
                                  </p:stCondLst>
                                  <p:childTnLst>
                                    <p:set>
                                      <p:cBhvr>
                                        <p:cTn id="33" dur="1" fill="hold">
                                          <p:stCondLst>
                                            <p:cond delay="0"/>
                                          </p:stCondLst>
                                        </p:cTn>
                                        <p:tgtEl>
                                          <p:spTgt spid="97"/>
                                        </p:tgtEl>
                                        <p:attrNameLst>
                                          <p:attrName>style.visibility</p:attrName>
                                        </p:attrNameLst>
                                      </p:cBhvr>
                                      <p:to>
                                        <p:strVal val="visible"/>
                                      </p:to>
                                    </p:set>
                                  </p:childTnLst>
                                </p:cTn>
                              </p:par>
                              <p:par>
                                <p:cTn id="34" presetID="63" presetClass="path" presetSubtype="0" accel="50000" decel="50000" fill="hold" nodeType="withEffect">
                                  <p:stCondLst>
                                    <p:cond delay="0"/>
                                  </p:stCondLst>
                                  <p:childTnLst>
                                    <p:animMotion origin="layout" path="M -0.58697 -0.00432 L 2.22222E-6 4.19753E-6 " pathEditMode="relative" rAng="0" ptsTypes="AA">
                                      <p:cBhvr>
                                        <p:cTn id="35" dur="1000" fill="hold"/>
                                        <p:tgtEl>
                                          <p:spTgt spid="97"/>
                                        </p:tgtEl>
                                        <p:attrNameLst>
                                          <p:attrName>ppt_x</p:attrName>
                                          <p:attrName>ppt_y</p:attrName>
                                        </p:attrNameLst>
                                      </p:cBhvr>
                                      <p:rCtr x="29132" y="0"/>
                                    </p:animMotion>
                                  </p:childTnLst>
                                </p:cTn>
                              </p:par>
                            </p:childTnLst>
                          </p:cTn>
                        </p:par>
                        <p:par>
                          <p:cTn id="36" fill="hold">
                            <p:stCondLst>
                              <p:cond delay="2100"/>
                            </p:stCondLst>
                            <p:childTnLst>
                              <p:par>
                                <p:cTn id="37" presetID="42" presetClass="entr" presetSubtype="0" fill="hold" grpId="0" nodeType="afterEffect">
                                  <p:stCondLst>
                                    <p:cond delay="0"/>
                                  </p:stCondLst>
                                  <p:iterate type="lt">
                                    <p:tmPct val="10000"/>
                                  </p:iterate>
                                  <p:childTnLst>
                                    <p:set>
                                      <p:cBhvr>
                                        <p:cTn id="38" dur="1" fill="hold">
                                          <p:stCondLst>
                                            <p:cond delay="0"/>
                                          </p:stCondLst>
                                        </p:cTn>
                                        <p:tgtEl>
                                          <p:spTgt spid="95"/>
                                        </p:tgtEl>
                                        <p:attrNameLst>
                                          <p:attrName>style.visibility</p:attrName>
                                        </p:attrNameLst>
                                      </p:cBhvr>
                                      <p:to>
                                        <p:strVal val="visible"/>
                                      </p:to>
                                    </p:set>
                                    <p:animEffect transition="in" filter="fade">
                                      <p:cBhvr>
                                        <p:cTn id="39" dur="500"/>
                                        <p:tgtEl>
                                          <p:spTgt spid="95"/>
                                        </p:tgtEl>
                                      </p:cBhvr>
                                    </p:animEffect>
                                    <p:anim calcmode="lin" valueType="num">
                                      <p:cBhvr>
                                        <p:cTn id="40" dur="500" fill="hold"/>
                                        <p:tgtEl>
                                          <p:spTgt spid="95"/>
                                        </p:tgtEl>
                                        <p:attrNameLst>
                                          <p:attrName>ppt_x</p:attrName>
                                        </p:attrNameLst>
                                      </p:cBhvr>
                                      <p:tavLst>
                                        <p:tav tm="0">
                                          <p:val>
                                            <p:strVal val="#ppt_x"/>
                                          </p:val>
                                        </p:tav>
                                        <p:tav tm="100000">
                                          <p:val>
                                            <p:strVal val="#ppt_x"/>
                                          </p:val>
                                        </p:tav>
                                      </p:tavLst>
                                    </p:anim>
                                    <p:anim calcmode="lin" valueType="num">
                                      <p:cBhvr>
                                        <p:cTn id="41" dur="500" fill="hold"/>
                                        <p:tgtEl>
                                          <p:spTgt spid="95"/>
                                        </p:tgtEl>
                                        <p:attrNameLst>
                                          <p:attrName>ppt_y</p:attrName>
                                        </p:attrNameLst>
                                      </p:cBhvr>
                                      <p:tavLst>
                                        <p:tav tm="0">
                                          <p:val>
                                            <p:strVal val="#ppt_y+.1"/>
                                          </p:val>
                                        </p:tav>
                                        <p:tav tm="100000">
                                          <p:val>
                                            <p:strVal val="#ppt_y"/>
                                          </p:val>
                                        </p:tav>
                                      </p:tavLst>
                                    </p:anim>
                                  </p:childTnLst>
                                </p:cTn>
                              </p:par>
                            </p:childTnLst>
                          </p:cTn>
                        </p:par>
                        <p:par>
                          <p:cTn id="42" fill="hold">
                            <p:stCondLst>
                              <p:cond delay="1900"/>
                            </p:stCondLst>
                            <p:childTnLst>
                              <p:par>
                                <p:cTn id="43" presetID="10" presetClass="entr" presetSubtype="0" fill="hold" grpId="0" nodeType="after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1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50706" y="-243408"/>
            <a:ext cx="2351580" cy="2456098"/>
            <a:chOff x="5414963" y="2727325"/>
            <a:chExt cx="1357312" cy="1417638"/>
          </a:xfrm>
          <a:solidFill>
            <a:schemeClr val="bg1">
              <a:lumMod val="85000"/>
            </a:schemeClr>
          </a:solidFill>
        </p:grpSpPr>
        <p:sp>
          <p:nvSpPr>
            <p:cNvPr id="3" name="Freeform 6"/>
            <p:cNvSpPr>
              <a:spLocks noEditPoints="1"/>
            </p:cNvSpPr>
            <p:nvPr/>
          </p:nvSpPr>
          <p:spPr bwMode="auto">
            <a:xfrm>
              <a:off x="5740400" y="3163888"/>
              <a:ext cx="685800" cy="355600"/>
            </a:xfrm>
            <a:custGeom>
              <a:avLst/>
              <a:gdLst>
                <a:gd name="T0" fmla="*/ 183 w 183"/>
                <a:gd name="T1" fmla="*/ 95 h 95"/>
                <a:gd name="T2" fmla="*/ 0 w 183"/>
                <a:gd name="T3" fmla="*/ 95 h 95"/>
                <a:gd name="T4" fmla="*/ 0 w 183"/>
                <a:gd name="T5" fmla="*/ 91 h 95"/>
                <a:gd name="T6" fmla="*/ 91 w 183"/>
                <a:gd name="T7" fmla="*/ 0 h 95"/>
                <a:gd name="T8" fmla="*/ 183 w 183"/>
                <a:gd name="T9" fmla="*/ 91 h 95"/>
                <a:gd name="T10" fmla="*/ 183 w 183"/>
                <a:gd name="T11" fmla="*/ 95 h 95"/>
                <a:gd name="T12" fmla="*/ 9 w 183"/>
                <a:gd name="T13" fmla="*/ 87 h 95"/>
                <a:gd name="T14" fmla="*/ 174 w 183"/>
                <a:gd name="T15" fmla="*/ 87 h 95"/>
                <a:gd name="T16" fmla="*/ 91 w 183"/>
                <a:gd name="T17" fmla="*/ 8 h 95"/>
                <a:gd name="T18" fmla="*/ 9 w 183"/>
                <a:gd name="T19" fmla="*/ 8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95">
                  <a:moveTo>
                    <a:pt x="183" y="95"/>
                  </a:moveTo>
                  <a:cubicBezTo>
                    <a:pt x="0" y="95"/>
                    <a:pt x="0" y="95"/>
                    <a:pt x="0" y="95"/>
                  </a:cubicBezTo>
                  <a:cubicBezTo>
                    <a:pt x="0" y="91"/>
                    <a:pt x="0" y="91"/>
                    <a:pt x="0" y="91"/>
                  </a:cubicBezTo>
                  <a:cubicBezTo>
                    <a:pt x="0" y="41"/>
                    <a:pt x="41" y="0"/>
                    <a:pt x="91" y="0"/>
                  </a:cubicBezTo>
                  <a:cubicBezTo>
                    <a:pt x="142" y="0"/>
                    <a:pt x="183" y="41"/>
                    <a:pt x="183" y="91"/>
                  </a:cubicBezTo>
                  <a:lnTo>
                    <a:pt x="183" y="95"/>
                  </a:lnTo>
                  <a:close/>
                  <a:moveTo>
                    <a:pt x="9" y="87"/>
                  </a:moveTo>
                  <a:cubicBezTo>
                    <a:pt x="174" y="87"/>
                    <a:pt x="174" y="87"/>
                    <a:pt x="174" y="87"/>
                  </a:cubicBezTo>
                  <a:cubicBezTo>
                    <a:pt x="172" y="43"/>
                    <a:pt x="136" y="8"/>
                    <a:pt x="91" y="8"/>
                  </a:cubicBezTo>
                  <a:cubicBezTo>
                    <a:pt x="47" y="8"/>
                    <a:pt x="11" y="43"/>
                    <a:pt x="9"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7"/>
            <p:cNvSpPr>
              <a:spLocks noEditPoints="1"/>
            </p:cNvSpPr>
            <p:nvPr/>
          </p:nvSpPr>
          <p:spPr bwMode="auto">
            <a:xfrm>
              <a:off x="5976938" y="3489325"/>
              <a:ext cx="214312" cy="120650"/>
            </a:xfrm>
            <a:custGeom>
              <a:avLst/>
              <a:gdLst>
                <a:gd name="T0" fmla="*/ 28 w 57"/>
                <a:gd name="T1" fmla="*/ 32 h 32"/>
                <a:gd name="T2" fmla="*/ 0 w 57"/>
                <a:gd name="T3" fmla="*/ 4 h 32"/>
                <a:gd name="T4" fmla="*/ 0 w 57"/>
                <a:gd name="T5" fmla="*/ 0 h 32"/>
                <a:gd name="T6" fmla="*/ 57 w 57"/>
                <a:gd name="T7" fmla="*/ 0 h 32"/>
                <a:gd name="T8" fmla="*/ 57 w 57"/>
                <a:gd name="T9" fmla="*/ 4 h 32"/>
                <a:gd name="T10" fmla="*/ 28 w 57"/>
                <a:gd name="T11" fmla="*/ 32 h 32"/>
                <a:gd name="T12" fmla="*/ 9 w 57"/>
                <a:gd name="T13" fmla="*/ 8 h 32"/>
                <a:gd name="T14" fmla="*/ 28 w 57"/>
                <a:gd name="T15" fmla="*/ 24 h 32"/>
                <a:gd name="T16" fmla="*/ 48 w 57"/>
                <a:gd name="T17" fmla="*/ 8 h 32"/>
                <a:gd name="T18" fmla="*/ 9 w 57"/>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2">
                  <a:moveTo>
                    <a:pt x="28" y="32"/>
                  </a:moveTo>
                  <a:cubicBezTo>
                    <a:pt x="13" y="32"/>
                    <a:pt x="0" y="20"/>
                    <a:pt x="0" y="4"/>
                  </a:cubicBezTo>
                  <a:cubicBezTo>
                    <a:pt x="0" y="0"/>
                    <a:pt x="0" y="0"/>
                    <a:pt x="0" y="0"/>
                  </a:cubicBezTo>
                  <a:cubicBezTo>
                    <a:pt x="57" y="0"/>
                    <a:pt x="57" y="0"/>
                    <a:pt x="57" y="0"/>
                  </a:cubicBezTo>
                  <a:cubicBezTo>
                    <a:pt x="57" y="4"/>
                    <a:pt x="57" y="4"/>
                    <a:pt x="57" y="4"/>
                  </a:cubicBezTo>
                  <a:cubicBezTo>
                    <a:pt x="57" y="20"/>
                    <a:pt x="44" y="32"/>
                    <a:pt x="28" y="32"/>
                  </a:cubicBezTo>
                  <a:close/>
                  <a:moveTo>
                    <a:pt x="9" y="8"/>
                  </a:moveTo>
                  <a:cubicBezTo>
                    <a:pt x="11" y="17"/>
                    <a:pt x="19" y="24"/>
                    <a:pt x="28" y="24"/>
                  </a:cubicBezTo>
                  <a:cubicBezTo>
                    <a:pt x="38" y="24"/>
                    <a:pt x="46" y="17"/>
                    <a:pt x="48" y="8"/>
                  </a:cubicBezTo>
                  <a:lnTo>
                    <a:pt x="9"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8"/>
            <p:cNvSpPr/>
            <p:nvPr/>
          </p:nvSpPr>
          <p:spPr bwMode="auto">
            <a:xfrm>
              <a:off x="5924550" y="3500438"/>
              <a:ext cx="57150" cy="60325"/>
            </a:xfrm>
            <a:custGeom>
              <a:avLst/>
              <a:gdLst>
                <a:gd name="T0" fmla="*/ 7 w 36"/>
                <a:gd name="T1" fmla="*/ 38 h 38"/>
                <a:gd name="T2" fmla="*/ 0 w 36"/>
                <a:gd name="T3" fmla="*/ 31 h 38"/>
                <a:gd name="T4" fmla="*/ 28 w 36"/>
                <a:gd name="T5" fmla="*/ 0 h 38"/>
                <a:gd name="T6" fmla="*/ 36 w 36"/>
                <a:gd name="T7" fmla="*/ 7 h 38"/>
                <a:gd name="T8" fmla="*/ 7 w 36"/>
                <a:gd name="T9" fmla="*/ 38 h 38"/>
              </a:gdLst>
              <a:ahLst/>
              <a:cxnLst>
                <a:cxn ang="0">
                  <a:pos x="T0" y="T1"/>
                </a:cxn>
                <a:cxn ang="0">
                  <a:pos x="T2" y="T3"/>
                </a:cxn>
                <a:cxn ang="0">
                  <a:pos x="T4" y="T5"/>
                </a:cxn>
                <a:cxn ang="0">
                  <a:pos x="T6" y="T7"/>
                </a:cxn>
                <a:cxn ang="0">
                  <a:pos x="T8" y="T9"/>
                </a:cxn>
              </a:cxnLst>
              <a:rect l="0" t="0" r="r" b="b"/>
              <a:pathLst>
                <a:path w="36" h="38">
                  <a:moveTo>
                    <a:pt x="7" y="38"/>
                  </a:moveTo>
                  <a:lnTo>
                    <a:pt x="0" y="31"/>
                  </a:lnTo>
                  <a:lnTo>
                    <a:pt x="28" y="0"/>
                  </a:lnTo>
                  <a:lnTo>
                    <a:pt x="36" y="7"/>
                  </a:lnTo>
                  <a:lnTo>
                    <a:pt x="7"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9"/>
            <p:cNvSpPr>
              <a:spLocks noEditPoints="1"/>
            </p:cNvSpPr>
            <p:nvPr/>
          </p:nvSpPr>
          <p:spPr bwMode="auto">
            <a:xfrm>
              <a:off x="5541963" y="3646488"/>
              <a:ext cx="304800" cy="330200"/>
            </a:xfrm>
            <a:custGeom>
              <a:avLst/>
              <a:gdLst>
                <a:gd name="T0" fmla="*/ 7 w 192"/>
                <a:gd name="T1" fmla="*/ 208 h 208"/>
                <a:gd name="T2" fmla="*/ 0 w 192"/>
                <a:gd name="T3" fmla="*/ 201 h 208"/>
                <a:gd name="T4" fmla="*/ 45 w 192"/>
                <a:gd name="T5" fmla="*/ 154 h 208"/>
                <a:gd name="T6" fmla="*/ 52 w 192"/>
                <a:gd name="T7" fmla="*/ 161 h 208"/>
                <a:gd name="T8" fmla="*/ 7 w 192"/>
                <a:gd name="T9" fmla="*/ 208 h 208"/>
                <a:gd name="T10" fmla="*/ 107 w 192"/>
                <a:gd name="T11" fmla="*/ 102 h 208"/>
                <a:gd name="T12" fmla="*/ 99 w 192"/>
                <a:gd name="T13" fmla="*/ 95 h 208"/>
                <a:gd name="T14" fmla="*/ 184 w 192"/>
                <a:gd name="T15" fmla="*/ 0 h 208"/>
                <a:gd name="T16" fmla="*/ 192 w 192"/>
                <a:gd name="T17" fmla="*/ 7 h 208"/>
                <a:gd name="T18" fmla="*/ 107 w 192"/>
                <a:gd name="T19" fmla="*/ 10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8">
                  <a:moveTo>
                    <a:pt x="7" y="208"/>
                  </a:moveTo>
                  <a:lnTo>
                    <a:pt x="0" y="201"/>
                  </a:lnTo>
                  <a:lnTo>
                    <a:pt x="45" y="154"/>
                  </a:lnTo>
                  <a:lnTo>
                    <a:pt x="52" y="161"/>
                  </a:lnTo>
                  <a:lnTo>
                    <a:pt x="7" y="208"/>
                  </a:lnTo>
                  <a:close/>
                  <a:moveTo>
                    <a:pt x="107" y="102"/>
                  </a:moveTo>
                  <a:lnTo>
                    <a:pt x="99" y="95"/>
                  </a:lnTo>
                  <a:lnTo>
                    <a:pt x="184" y="0"/>
                  </a:lnTo>
                  <a:lnTo>
                    <a:pt x="192" y="7"/>
                  </a:lnTo>
                  <a:lnTo>
                    <a:pt x="107"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0"/>
            <p:cNvSpPr/>
            <p:nvPr/>
          </p:nvSpPr>
          <p:spPr bwMode="auto">
            <a:xfrm>
              <a:off x="5414963" y="4056063"/>
              <a:ext cx="55562" cy="58738"/>
            </a:xfrm>
            <a:custGeom>
              <a:avLst/>
              <a:gdLst>
                <a:gd name="T0" fmla="*/ 7 w 35"/>
                <a:gd name="T1" fmla="*/ 37 h 37"/>
                <a:gd name="T2" fmla="*/ 0 w 35"/>
                <a:gd name="T3" fmla="*/ 30 h 37"/>
                <a:gd name="T4" fmla="*/ 28 w 35"/>
                <a:gd name="T5" fmla="*/ 0 h 37"/>
                <a:gd name="T6" fmla="*/ 35 w 35"/>
                <a:gd name="T7" fmla="*/ 7 h 37"/>
                <a:gd name="T8" fmla="*/ 7 w 35"/>
                <a:gd name="T9" fmla="*/ 37 h 37"/>
              </a:gdLst>
              <a:ahLst/>
              <a:cxnLst>
                <a:cxn ang="0">
                  <a:pos x="T0" y="T1"/>
                </a:cxn>
                <a:cxn ang="0">
                  <a:pos x="T2" y="T3"/>
                </a:cxn>
                <a:cxn ang="0">
                  <a:pos x="T4" y="T5"/>
                </a:cxn>
                <a:cxn ang="0">
                  <a:pos x="T6" y="T7"/>
                </a:cxn>
                <a:cxn ang="0">
                  <a:pos x="T8" y="T9"/>
                </a:cxn>
              </a:cxnLst>
              <a:rect l="0" t="0" r="r" b="b"/>
              <a:pathLst>
                <a:path w="35" h="37">
                  <a:moveTo>
                    <a:pt x="7" y="37"/>
                  </a:moveTo>
                  <a:lnTo>
                    <a:pt x="0" y="30"/>
                  </a:lnTo>
                  <a:lnTo>
                    <a:pt x="28" y="0"/>
                  </a:lnTo>
                  <a:lnTo>
                    <a:pt x="35" y="7"/>
                  </a:lnTo>
                  <a:lnTo>
                    <a:pt x="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1"/>
            <p:cNvSpPr/>
            <p:nvPr/>
          </p:nvSpPr>
          <p:spPr bwMode="auto">
            <a:xfrm>
              <a:off x="6224588" y="3503613"/>
              <a:ext cx="52387" cy="60325"/>
            </a:xfrm>
            <a:custGeom>
              <a:avLst/>
              <a:gdLst>
                <a:gd name="T0" fmla="*/ 26 w 33"/>
                <a:gd name="T1" fmla="*/ 38 h 38"/>
                <a:gd name="T2" fmla="*/ 0 w 33"/>
                <a:gd name="T3" fmla="*/ 8 h 38"/>
                <a:gd name="T4" fmla="*/ 7 w 33"/>
                <a:gd name="T5" fmla="*/ 0 h 38"/>
                <a:gd name="T6" fmla="*/ 33 w 33"/>
                <a:gd name="T7" fmla="*/ 34 h 38"/>
                <a:gd name="T8" fmla="*/ 26 w 33"/>
                <a:gd name="T9" fmla="*/ 38 h 38"/>
              </a:gdLst>
              <a:ahLst/>
              <a:cxnLst>
                <a:cxn ang="0">
                  <a:pos x="T0" y="T1"/>
                </a:cxn>
                <a:cxn ang="0">
                  <a:pos x="T2" y="T3"/>
                </a:cxn>
                <a:cxn ang="0">
                  <a:pos x="T4" y="T5"/>
                </a:cxn>
                <a:cxn ang="0">
                  <a:pos x="T6" y="T7"/>
                </a:cxn>
                <a:cxn ang="0">
                  <a:pos x="T8" y="T9"/>
                </a:cxn>
              </a:cxnLst>
              <a:rect l="0" t="0" r="r" b="b"/>
              <a:pathLst>
                <a:path w="33" h="38">
                  <a:moveTo>
                    <a:pt x="26" y="38"/>
                  </a:moveTo>
                  <a:lnTo>
                    <a:pt x="0" y="8"/>
                  </a:lnTo>
                  <a:lnTo>
                    <a:pt x="7" y="0"/>
                  </a:lnTo>
                  <a:lnTo>
                    <a:pt x="33" y="34"/>
                  </a:ln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6351588" y="3657600"/>
              <a:ext cx="300037" cy="341313"/>
            </a:xfrm>
            <a:custGeom>
              <a:avLst/>
              <a:gdLst>
                <a:gd name="T0" fmla="*/ 180 w 189"/>
                <a:gd name="T1" fmla="*/ 215 h 215"/>
                <a:gd name="T2" fmla="*/ 137 w 189"/>
                <a:gd name="T3" fmla="*/ 166 h 215"/>
                <a:gd name="T4" fmla="*/ 144 w 189"/>
                <a:gd name="T5" fmla="*/ 159 h 215"/>
                <a:gd name="T6" fmla="*/ 189 w 189"/>
                <a:gd name="T7" fmla="*/ 211 h 215"/>
                <a:gd name="T8" fmla="*/ 180 w 189"/>
                <a:gd name="T9" fmla="*/ 215 h 215"/>
                <a:gd name="T10" fmla="*/ 85 w 189"/>
                <a:gd name="T11" fmla="*/ 104 h 215"/>
                <a:gd name="T12" fmla="*/ 0 w 189"/>
                <a:gd name="T13" fmla="*/ 7 h 215"/>
                <a:gd name="T14" fmla="*/ 7 w 189"/>
                <a:gd name="T15" fmla="*/ 0 h 215"/>
                <a:gd name="T16" fmla="*/ 92 w 189"/>
                <a:gd name="T17" fmla="*/ 97 h 215"/>
                <a:gd name="T18" fmla="*/ 85 w 189"/>
                <a:gd name="T19" fmla="*/ 10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5">
                  <a:moveTo>
                    <a:pt x="180" y="215"/>
                  </a:moveTo>
                  <a:lnTo>
                    <a:pt x="137" y="166"/>
                  </a:lnTo>
                  <a:lnTo>
                    <a:pt x="144" y="159"/>
                  </a:lnTo>
                  <a:lnTo>
                    <a:pt x="189" y="211"/>
                  </a:lnTo>
                  <a:lnTo>
                    <a:pt x="180" y="215"/>
                  </a:lnTo>
                  <a:close/>
                  <a:moveTo>
                    <a:pt x="85" y="104"/>
                  </a:moveTo>
                  <a:lnTo>
                    <a:pt x="0" y="7"/>
                  </a:lnTo>
                  <a:lnTo>
                    <a:pt x="7" y="0"/>
                  </a:lnTo>
                  <a:lnTo>
                    <a:pt x="92" y="97"/>
                  </a:lnTo>
                  <a:lnTo>
                    <a:pt x="8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3"/>
            <p:cNvSpPr/>
            <p:nvPr/>
          </p:nvSpPr>
          <p:spPr bwMode="auto">
            <a:xfrm>
              <a:off x="6719888" y="4086225"/>
              <a:ext cx="52387" cy="58738"/>
            </a:xfrm>
            <a:custGeom>
              <a:avLst/>
              <a:gdLst>
                <a:gd name="T0" fmla="*/ 26 w 33"/>
                <a:gd name="T1" fmla="*/ 37 h 37"/>
                <a:gd name="T2" fmla="*/ 0 w 33"/>
                <a:gd name="T3" fmla="*/ 4 h 37"/>
                <a:gd name="T4" fmla="*/ 7 w 33"/>
                <a:gd name="T5" fmla="*/ 0 h 37"/>
                <a:gd name="T6" fmla="*/ 33 w 33"/>
                <a:gd name="T7" fmla="*/ 30 h 37"/>
                <a:gd name="T8" fmla="*/ 26 w 33"/>
                <a:gd name="T9" fmla="*/ 37 h 37"/>
              </a:gdLst>
              <a:ahLst/>
              <a:cxnLst>
                <a:cxn ang="0">
                  <a:pos x="T0" y="T1"/>
                </a:cxn>
                <a:cxn ang="0">
                  <a:pos x="T2" y="T3"/>
                </a:cxn>
                <a:cxn ang="0">
                  <a:pos x="T4" y="T5"/>
                </a:cxn>
                <a:cxn ang="0">
                  <a:pos x="T6" y="T7"/>
                </a:cxn>
                <a:cxn ang="0">
                  <a:pos x="T8" y="T9"/>
                </a:cxn>
              </a:cxnLst>
              <a:rect l="0" t="0" r="r" b="b"/>
              <a:pathLst>
                <a:path w="33" h="37">
                  <a:moveTo>
                    <a:pt x="26" y="37"/>
                  </a:moveTo>
                  <a:lnTo>
                    <a:pt x="0" y="4"/>
                  </a:lnTo>
                  <a:lnTo>
                    <a:pt x="7" y="0"/>
                  </a:lnTo>
                  <a:lnTo>
                    <a:pt x="33" y="30"/>
                  </a:lnTo>
                  <a:lnTo>
                    <a:pt x="2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a:spLocks noEditPoints="1"/>
            </p:cNvSpPr>
            <p:nvPr/>
          </p:nvSpPr>
          <p:spPr bwMode="auto">
            <a:xfrm>
              <a:off x="6086475" y="3497263"/>
              <a:ext cx="14287" cy="539750"/>
            </a:xfrm>
            <a:custGeom>
              <a:avLst/>
              <a:gdLst>
                <a:gd name="T0" fmla="*/ 9 w 9"/>
                <a:gd name="T1" fmla="*/ 340 h 340"/>
                <a:gd name="T2" fmla="*/ 0 w 9"/>
                <a:gd name="T3" fmla="*/ 340 h 340"/>
                <a:gd name="T4" fmla="*/ 0 w 9"/>
                <a:gd name="T5" fmla="*/ 323 h 340"/>
                <a:gd name="T6" fmla="*/ 9 w 9"/>
                <a:gd name="T7" fmla="*/ 323 h 340"/>
                <a:gd name="T8" fmla="*/ 9 w 9"/>
                <a:gd name="T9" fmla="*/ 340 h 340"/>
                <a:gd name="T10" fmla="*/ 9 w 9"/>
                <a:gd name="T11" fmla="*/ 297 h 340"/>
                <a:gd name="T12" fmla="*/ 0 w 9"/>
                <a:gd name="T13" fmla="*/ 297 h 340"/>
                <a:gd name="T14" fmla="*/ 0 w 9"/>
                <a:gd name="T15" fmla="*/ 269 h 340"/>
                <a:gd name="T16" fmla="*/ 9 w 9"/>
                <a:gd name="T17" fmla="*/ 269 h 340"/>
                <a:gd name="T18" fmla="*/ 9 w 9"/>
                <a:gd name="T19" fmla="*/ 297 h 340"/>
                <a:gd name="T20" fmla="*/ 9 w 9"/>
                <a:gd name="T21" fmla="*/ 229 h 340"/>
                <a:gd name="T22" fmla="*/ 0 w 9"/>
                <a:gd name="T23" fmla="*/ 229 h 340"/>
                <a:gd name="T24" fmla="*/ 0 w 9"/>
                <a:gd name="T25" fmla="*/ 196 h 340"/>
                <a:gd name="T26" fmla="*/ 9 w 9"/>
                <a:gd name="T27" fmla="*/ 196 h 340"/>
                <a:gd name="T28" fmla="*/ 9 w 9"/>
                <a:gd name="T29" fmla="*/ 229 h 340"/>
                <a:gd name="T30" fmla="*/ 9 w 9"/>
                <a:gd name="T31" fmla="*/ 156 h 340"/>
                <a:gd name="T32" fmla="*/ 0 w 9"/>
                <a:gd name="T33" fmla="*/ 156 h 340"/>
                <a:gd name="T34" fmla="*/ 0 w 9"/>
                <a:gd name="T35" fmla="*/ 127 h 340"/>
                <a:gd name="T36" fmla="*/ 9 w 9"/>
                <a:gd name="T37" fmla="*/ 127 h 340"/>
                <a:gd name="T38" fmla="*/ 9 w 9"/>
                <a:gd name="T39" fmla="*/ 156 h 340"/>
                <a:gd name="T40" fmla="*/ 9 w 9"/>
                <a:gd name="T41" fmla="*/ 104 h 340"/>
                <a:gd name="T42" fmla="*/ 0 w 9"/>
                <a:gd name="T43" fmla="*/ 104 h 340"/>
                <a:gd name="T44" fmla="*/ 0 w 9"/>
                <a:gd name="T45" fmla="*/ 73 h 340"/>
                <a:gd name="T46" fmla="*/ 9 w 9"/>
                <a:gd name="T47" fmla="*/ 73 h 340"/>
                <a:gd name="T48" fmla="*/ 9 w 9"/>
                <a:gd name="T49" fmla="*/ 104 h 340"/>
                <a:gd name="T50" fmla="*/ 9 w 9"/>
                <a:gd name="T51" fmla="*/ 35 h 340"/>
                <a:gd name="T52" fmla="*/ 0 w 9"/>
                <a:gd name="T53" fmla="*/ 35 h 340"/>
                <a:gd name="T54" fmla="*/ 0 w 9"/>
                <a:gd name="T55" fmla="*/ 0 h 340"/>
                <a:gd name="T56" fmla="*/ 9 w 9"/>
                <a:gd name="T57" fmla="*/ 0 h 340"/>
                <a:gd name="T58" fmla="*/ 9 w 9"/>
                <a:gd name="T59" fmla="*/ 3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340">
                  <a:moveTo>
                    <a:pt x="9" y="340"/>
                  </a:moveTo>
                  <a:lnTo>
                    <a:pt x="0" y="340"/>
                  </a:lnTo>
                  <a:lnTo>
                    <a:pt x="0" y="323"/>
                  </a:lnTo>
                  <a:lnTo>
                    <a:pt x="9" y="323"/>
                  </a:lnTo>
                  <a:lnTo>
                    <a:pt x="9" y="340"/>
                  </a:lnTo>
                  <a:close/>
                  <a:moveTo>
                    <a:pt x="9" y="297"/>
                  </a:moveTo>
                  <a:lnTo>
                    <a:pt x="0" y="297"/>
                  </a:lnTo>
                  <a:lnTo>
                    <a:pt x="0" y="269"/>
                  </a:lnTo>
                  <a:lnTo>
                    <a:pt x="9" y="269"/>
                  </a:lnTo>
                  <a:lnTo>
                    <a:pt x="9" y="297"/>
                  </a:lnTo>
                  <a:close/>
                  <a:moveTo>
                    <a:pt x="9" y="229"/>
                  </a:moveTo>
                  <a:lnTo>
                    <a:pt x="0" y="229"/>
                  </a:lnTo>
                  <a:lnTo>
                    <a:pt x="0" y="196"/>
                  </a:lnTo>
                  <a:lnTo>
                    <a:pt x="9" y="196"/>
                  </a:lnTo>
                  <a:lnTo>
                    <a:pt x="9" y="229"/>
                  </a:lnTo>
                  <a:close/>
                  <a:moveTo>
                    <a:pt x="9" y="156"/>
                  </a:moveTo>
                  <a:lnTo>
                    <a:pt x="0" y="156"/>
                  </a:lnTo>
                  <a:lnTo>
                    <a:pt x="0" y="127"/>
                  </a:lnTo>
                  <a:lnTo>
                    <a:pt x="9" y="127"/>
                  </a:lnTo>
                  <a:lnTo>
                    <a:pt x="9" y="156"/>
                  </a:lnTo>
                  <a:close/>
                  <a:moveTo>
                    <a:pt x="9" y="104"/>
                  </a:moveTo>
                  <a:lnTo>
                    <a:pt x="0" y="104"/>
                  </a:lnTo>
                  <a:lnTo>
                    <a:pt x="0" y="73"/>
                  </a:lnTo>
                  <a:lnTo>
                    <a:pt x="9" y="73"/>
                  </a:lnTo>
                  <a:lnTo>
                    <a:pt x="9" y="104"/>
                  </a:lnTo>
                  <a:close/>
                  <a:moveTo>
                    <a:pt x="9" y="35"/>
                  </a:moveTo>
                  <a:lnTo>
                    <a:pt x="0" y="35"/>
                  </a:lnTo>
                  <a:lnTo>
                    <a:pt x="0" y="0"/>
                  </a:lnTo>
                  <a:lnTo>
                    <a:pt x="9" y="0"/>
                  </a:lnTo>
                  <a:lnTo>
                    <a:pt x="9"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5"/>
            <p:cNvSpPr>
              <a:spLocks noChangeArrowheads="1"/>
            </p:cNvSpPr>
            <p:nvPr/>
          </p:nvSpPr>
          <p:spPr bwMode="auto">
            <a:xfrm>
              <a:off x="6078538" y="2727325"/>
              <a:ext cx="30162" cy="379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6"/>
            <p:cNvSpPr>
              <a:spLocks noEditPoints="1"/>
            </p:cNvSpPr>
            <p:nvPr/>
          </p:nvSpPr>
          <p:spPr bwMode="auto">
            <a:xfrm>
              <a:off x="5853113" y="3571875"/>
              <a:ext cx="180975" cy="401638"/>
            </a:xfrm>
            <a:custGeom>
              <a:avLst/>
              <a:gdLst>
                <a:gd name="T0" fmla="*/ 10 w 114"/>
                <a:gd name="T1" fmla="*/ 253 h 253"/>
                <a:gd name="T2" fmla="*/ 0 w 114"/>
                <a:gd name="T3" fmla="*/ 250 h 253"/>
                <a:gd name="T4" fmla="*/ 3 w 114"/>
                <a:gd name="T5" fmla="*/ 246 h 253"/>
                <a:gd name="T6" fmla="*/ 12 w 114"/>
                <a:gd name="T7" fmla="*/ 248 h 253"/>
                <a:gd name="T8" fmla="*/ 10 w 114"/>
                <a:gd name="T9" fmla="*/ 253 h 253"/>
                <a:gd name="T10" fmla="*/ 31 w 114"/>
                <a:gd name="T11" fmla="*/ 205 h 253"/>
                <a:gd name="T12" fmla="*/ 22 w 114"/>
                <a:gd name="T13" fmla="*/ 201 h 253"/>
                <a:gd name="T14" fmla="*/ 45 w 114"/>
                <a:gd name="T15" fmla="*/ 146 h 253"/>
                <a:gd name="T16" fmla="*/ 52 w 114"/>
                <a:gd name="T17" fmla="*/ 149 h 253"/>
                <a:gd name="T18" fmla="*/ 31 w 114"/>
                <a:gd name="T19" fmla="*/ 205 h 253"/>
                <a:gd name="T20" fmla="*/ 66 w 114"/>
                <a:gd name="T21" fmla="*/ 118 h 253"/>
                <a:gd name="T22" fmla="*/ 57 w 114"/>
                <a:gd name="T23" fmla="*/ 116 h 253"/>
                <a:gd name="T24" fmla="*/ 64 w 114"/>
                <a:gd name="T25" fmla="*/ 102 h 253"/>
                <a:gd name="T26" fmla="*/ 73 w 114"/>
                <a:gd name="T27" fmla="*/ 104 h 253"/>
                <a:gd name="T28" fmla="*/ 66 w 114"/>
                <a:gd name="T29" fmla="*/ 118 h 253"/>
                <a:gd name="T30" fmla="*/ 90 w 114"/>
                <a:gd name="T31" fmla="*/ 59 h 253"/>
                <a:gd name="T32" fmla="*/ 83 w 114"/>
                <a:gd name="T33" fmla="*/ 57 h 253"/>
                <a:gd name="T34" fmla="*/ 104 w 114"/>
                <a:gd name="T35" fmla="*/ 0 h 253"/>
                <a:gd name="T36" fmla="*/ 114 w 114"/>
                <a:gd name="T37" fmla="*/ 5 h 253"/>
                <a:gd name="T38" fmla="*/ 90 w 114"/>
                <a:gd name="T39" fmla="*/ 5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253">
                  <a:moveTo>
                    <a:pt x="10" y="253"/>
                  </a:moveTo>
                  <a:lnTo>
                    <a:pt x="0" y="250"/>
                  </a:lnTo>
                  <a:lnTo>
                    <a:pt x="3" y="246"/>
                  </a:lnTo>
                  <a:lnTo>
                    <a:pt x="12" y="248"/>
                  </a:lnTo>
                  <a:lnTo>
                    <a:pt x="10" y="253"/>
                  </a:lnTo>
                  <a:close/>
                  <a:moveTo>
                    <a:pt x="31" y="205"/>
                  </a:moveTo>
                  <a:lnTo>
                    <a:pt x="22" y="201"/>
                  </a:lnTo>
                  <a:lnTo>
                    <a:pt x="45" y="146"/>
                  </a:lnTo>
                  <a:lnTo>
                    <a:pt x="52" y="149"/>
                  </a:lnTo>
                  <a:lnTo>
                    <a:pt x="31" y="205"/>
                  </a:lnTo>
                  <a:close/>
                  <a:moveTo>
                    <a:pt x="66" y="118"/>
                  </a:moveTo>
                  <a:lnTo>
                    <a:pt x="57" y="116"/>
                  </a:lnTo>
                  <a:lnTo>
                    <a:pt x="64" y="102"/>
                  </a:lnTo>
                  <a:lnTo>
                    <a:pt x="73" y="104"/>
                  </a:lnTo>
                  <a:lnTo>
                    <a:pt x="66" y="118"/>
                  </a:lnTo>
                  <a:close/>
                  <a:moveTo>
                    <a:pt x="90" y="59"/>
                  </a:moveTo>
                  <a:lnTo>
                    <a:pt x="83" y="57"/>
                  </a:lnTo>
                  <a:lnTo>
                    <a:pt x="104" y="0"/>
                  </a:lnTo>
                  <a:lnTo>
                    <a:pt x="114" y="5"/>
                  </a:lnTo>
                  <a:lnTo>
                    <a:pt x="9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p:cNvSpPr>
              <a:spLocks noEditPoints="1"/>
            </p:cNvSpPr>
            <p:nvPr/>
          </p:nvSpPr>
          <p:spPr bwMode="auto">
            <a:xfrm>
              <a:off x="6164263" y="3541713"/>
              <a:ext cx="142875" cy="292100"/>
            </a:xfrm>
            <a:custGeom>
              <a:avLst/>
              <a:gdLst>
                <a:gd name="T0" fmla="*/ 83 w 90"/>
                <a:gd name="T1" fmla="*/ 184 h 184"/>
                <a:gd name="T2" fmla="*/ 81 w 90"/>
                <a:gd name="T3" fmla="*/ 184 h 184"/>
                <a:gd name="T4" fmla="*/ 90 w 90"/>
                <a:gd name="T5" fmla="*/ 180 h 184"/>
                <a:gd name="T6" fmla="*/ 90 w 90"/>
                <a:gd name="T7" fmla="*/ 180 h 184"/>
                <a:gd name="T8" fmla="*/ 83 w 90"/>
                <a:gd name="T9" fmla="*/ 184 h 184"/>
                <a:gd name="T10" fmla="*/ 64 w 90"/>
                <a:gd name="T11" fmla="*/ 147 h 184"/>
                <a:gd name="T12" fmla="*/ 52 w 90"/>
                <a:gd name="T13" fmla="*/ 121 h 184"/>
                <a:gd name="T14" fmla="*/ 62 w 90"/>
                <a:gd name="T15" fmla="*/ 116 h 184"/>
                <a:gd name="T16" fmla="*/ 73 w 90"/>
                <a:gd name="T17" fmla="*/ 144 h 184"/>
                <a:gd name="T18" fmla="*/ 64 w 90"/>
                <a:gd name="T19" fmla="*/ 147 h 184"/>
                <a:gd name="T20" fmla="*/ 43 w 90"/>
                <a:gd name="T21" fmla="*/ 99 h 184"/>
                <a:gd name="T22" fmla="*/ 31 w 90"/>
                <a:gd name="T23" fmla="*/ 71 h 184"/>
                <a:gd name="T24" fmla="*/ 40 w 90"/>
                <a:gd name="T25" fmla="*/ 69 h 184"/>
                <a:gd name="T26" fmla="*/ 52 w 90"/>
                <a:gd name="T27" fmla="*/ 95 h 184"/>
                <a:gd name="T28" fmla="*/ 43 w 90"/>
                <a:gd name="T29" fmla="*/ 99 h 184"/>
                <a:gd name="T30" fmla="*/ 14 w 90"/>
                <a:gd name="T31" fmla="*/ 36 h 184"/>
                <a:gd name="T32" fmla="*/ 0 w 90"/>
                <a:gd name="T33" fmla="*/ 5 h 184"/>
                <a:gd name="T34" fmla="*/ 10 w 90"/>
                <a:gd name="T35" fmla="*/ 0 h 184"/>
                <a:gd name="T36" fmla="*/ 24 w 90"/>
                <a:gd name="T37" fmla="*/ 33 h 184"/>
                <a:gd name="T38" fmla="*/ 14 w 90"/>
                <a:gd name="T3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84">
                  <a:moveTo>
                    <a:pt x="83" y="184"/>
                  </a:moveTo>
                  <a:lnTo>
                    <a:pt x="81" y="184"/>
                  </a:lnTo>
                  <a:lnTo>
                    <a:pt x="90" y="180"/>
                  </a:lnTo>
                  <a:lnTo>
                    <a:pt x="90" y="180"/>
                  </a:lnTo>
                  <a:lnTo>
                    <a:pt x="83" y="184"/>
                  </a:lnTo>
                  <a:close/>
                  <a:moveTo>
                    <a:pt x="64" y="147"/>
                  </a:moveTo>
                  <a:lnTo>
                    <a:pt x="52" y="121"/>
                  </a:lnTo>
                  <a:lnTo>
                    <a:pt x="62" y="116"/>
                  </a:lnTo>
                  <a:lnTo>
                    <a:pt x="73" y="144"/>
                  </a:lnTo>
                  <a:lnTo>
                    <a:pt x="64" y="147"/>
                  </a:lnTo>
                  <a:close/>
                  <a:moveTo>
                    <a:pt x="43" y="99"/>
                  </a:moveTo>
                  <a:lnTo>
                    <a:pt x="31" y="71"/>
                  </a:lnTo>
                  <a:lnTo>
                    <a:pt x="40" y="69"/>
                  </a:lnTo>
                  <a:lnTo>
                    <a:pt x="52" y="95"/>
                  </a:lnTo>
                  <a:lnTo>
                    <a:pt x="43" y="99"/>
                  </a:lnTo>
                  <a:close/>
                  <a:moveTo>
                    <a:pt x="14" y="36"/>
                  </a:moveTo>
                  <a:lnTo>
                    <a:pt x="0" y="5"/>
                  </a:lnTo>
                  <a:lnTo>
                    <a:pt x="10" y="0"/>
                  </a:lnTo>
                  <a:lnTo>
                    <a:pt x="24" y="33"/>
                  </a:lnTo>
                  <a:lnTo>
                    <a:pt x="1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16"/>
          <p:cNvSpPr>
            <a:spLocks noEditPoints="1"/>
          </p:cNvSpPr>
          <p:nvPr/>
        </p:nvSpPr>
        <p:spPr bwMode="auto">
          <a:xfrm>
            <a:off x="5905648" y="2253860"/>
            <a:ext cx="309334" cy="371595"/>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sp>
        <p:nvSpPr>
          <p:cNvPr id="16" name="Freeform 16"/>
          <p:cNvSpPr>
            <a:spLocks noEditPoints="1"/>
          </p:cNvSpPr>
          <p:nvPr/>
        </p:nvSpPr>
        <p:spPr bwMode="auto">
          <a:xfrm rot="584553">
            <a:off x="6921656" y="2121309"/>
            <a:ext cx="329045" cy="395273"/>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grpSp>
        <p:nvGrpSpPr>
          <p:cNvPr id="17" name="组合 16"/>
          <p:cNvGrpSpPr/>
          <p:nvPr/>
        </p:nvGrpSpPr>
        <p:grpSpPr>
          <a:xfrm>
            <a:off x="2929732" y="2786867"/>
            <a:ext cx="932180" cy="1054100"/>
            <a:chOff x="2387669" y="1429930"/>
            <a:chExt cx="699226" cy="790575"/>
          </a:xfrm>
        </p:grpSpPr>
        <p:grpSp>
          <p:nvGrpSpPr>
            <p:cNvPr id="18" name="组合 17"/>
            <p:cNvGrpSpPr/>
            <p:nvPr/>
          </p:nvGrpSpPr>
          <p:grpSpPr>
            <a:xfrm>
              <a:off x="2411760" y="1490614"/>
              <a:ext cx="648072" cy="648072"/>
              <a:chOff x="1907704" y="1131590"/>
              <a:chExt cx="1008112" cy="1008112"/>
            </a:xfrm>
          </p:grpSpPr>
          <p:sp>
            <p:nvSpPr>
              <p:cNvPr id="20" name="矩形 1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1" name="直接连接符 20"/>
              <p:cNvCxnSpPr>
                <a:stCxn id="20" idx="1"/>
                <a:endCxn id="2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2387669" y="1429930"/>
              <a:ext cx="699226" cy="790575"/>
            </a:xfrm>
            <a:prstGeom prst="rect">
              <a:avLst/>
            </a:prstGeom>
          </p:spPr>
          <p:txBody>
            <a:bodyPr wrap="none">
              <a:spAutoFit/>
            </a:bodyPr>
            <a:lstStyle/>
            <a:p>
              <a:pPr algn="ctr"/>
              <a:r>
                <a:rPr lang="zh-CN" altLang="zh-CN" sz="5900" dirty="0">
                  <a:solidFill>
                    <a:schemeClr val="bg1">
                      <a:alpha val="79000"/>
                    </a:schemeClr>
                  </a:solidFill>
                  <a:latin typeface="+mj-ea"/>
                  <a:ea typeface="+mj-ea"/>
                </a:rPr>
                <a:t>选</a:t>
              </a:r>
              <a:endParaRPr lang="zh-CN" altLang="zh-CN" sz="5900" dirty="0">
                <a:solidFill>
                  <a:schemeClr val="bg1">
                    <a:alpha val="79000"/>
                  </a:schemeClr>
                </a:solidFill>
                <a:latin typeface="+mj-ea"/>
                <a:ea typeface="+mj-ea"/>
              </a:endParaRPr>
            </a:p>
          </p:txBody>
        </p:sp>
      </p:grpSp>
      <p:grpSp>
        <p:nvGrpSpPr>
          <p:cNvPr id="23" name="组合 22"/>
          <p:cNvGrpSpPr/>
          <p:nvPr/>
        </p:nvGrpSpPr>
        <p:grpSpPr>
          <a:xfrm>
            <a:off x="3927406" y="2786867"/>
            <a:ext cx="932180" cy="1054100"/>
            <a:chOff x="3136593" y="1429930"/>
            <a:chExt cx="699226" cy="790575"/>
          </a:xfrm>
        </p:grpSpPr>
        <p:grpSp>
          <p:nvGrpSpPr>
            <p:cNvPr id="24" name="组合 23"/>
            <p:cNvGrpSpPr/>
            <p:nvPr/>
          </p:nvGrpSpPr>
          <p:grpSpPr>
            <a:xfrm>
              <a:off x="3160683" y="1490614"/>
              <a:ext cx="648072" cy="648072"/>
              <a:chOff x="1907704" y="1131590"/>
              <a:chExt cx="1008112" cy="1008112"/>
            </a:xfrm>
          </p:grpSpPr>
          <p:sp>
            <p:nvSpPr>
              <p:cNvPr id="26" name="矩形 2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7" name="直接连接符 26"/>
              <p:cNvCxnSpPr>
                <a:stCxn id="26" idx="1"/>
                <a:endCxn id="2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3136593" y="1429930"/>
              <a:ext cx="699226" cy="790575"/>
            </a:xfrm>
            <a:prstGeom prst="rect">
              <a:avLst/>
            </a:prstGeom>
          </p:spPr>
          <p:txBody>
            <a:bodyPr wrap="none">
              <a:spAutoFit/>
            </a:bodyPr>
            <a:lstStyle/>
            <a:p>
              <a:pPr algn="ctr"/>
              <a:r>
                <a:rPr lang="zh-CN" altLang="en-US" sz="5900" dirty="0">
                  <a:solidFill>
                    <a:schemeClr val="bg1">
                      <a:alpha val="79000"/>
                    </a:schemeClr>
                  </a:solidFill>
                  <a:latin typeface="+mj-ea"/>
                  <a:ea typeface="+mj-ea"/>
                </a:rPr>
                <a:t>题</a:t>
              </a:r>
              <a:endParaRPr lang="zh-CN" altLang="en-US" sz="5900" dirty="0">
                <a:solidFill>
                  <a:schemeClr val="bg1">
                    <a:alpha val="79000"/>
                  </a:schemeClr>
                </a:solidFill>
                <a:latin typeface="+mj-ea"/>
                <a:ea typeface="+mj-ea"/>
              </a:endParaRPr>
            </a:p>
          </p:txBody>
        </p:sp>
      </p:grpSp>
      <p:grpSp>
        <p:nvGrpSpPr>
          <p:cNvPr id="29" name="组合 28"/>
          <p:cNvGrpSpPr/>
          <p:nvPr/>
        </p:nvGrpSpPr>
        <p:grpSpPr>
          <a:xfrm>
            <a:off x="5958319" y="2786867"/>
            <a:ext cx="932180" cy="1054100"/>
            <a:chOff x="3915722" y="1429930"/>
            <a:chExt cx="699226" cy="790575"/>
          </a:xfrm>
        </p:grpSpPr>
        <p:grpSp>
          <p:nvGrpSpPr>
            <p:cNvPr id="30" name="组合 29"/>
            <p:cNvGrpSpPr/>
            <p:nvPr/>
          </p:nvGrpSpPr>
          <p:grpSpPr>
            <a:xfrm>
              <a:off x="3939813" y="1490614"/>
              <a:ext cx="648072" cy="648072"/>
              <a:chOff x="1907704" y="1131590"/>
              <a:chExt cx="1008112" cy="1008112"/>
            </a:xfrm>
          </p:grpSpPr>
          <p:sp>
            <p:nvSpPr>
              <p:cNvPr id="32" name="矩形 3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3" name="直接连接符 32"/>
              <p:cNvCxnSpPr>
                <a:stCxn id="32" idx="1"/>
                <a:endCxn id="3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3915722" y="1429930"/>
              <a:ext cx="699226" cy="790575"/>
            </a:xfrm>
            <a:prstGeom prst="rect">
              <a:avLst/>
            </a:prstGeom>
          </p:spPr>
          <p:txBody>
            <a:bodyPr wrap="none">
              <a:spAutoFit/>
            </a:bodyPr>
            <a:lstStyle/>
            <a:p>
              <a:pPr algn="ctr"/>
              <a:r>
                <a:rPr lang="zh-CN" altLang="en-US" sz="5900" dirty="0">
                  <a:solidFill>
                    <a:schemeClr val="bg1">
                      <a:alpha val="79000"/>
                    </a:schemeClr>
                  </a:solidFill>
                  <a:latin typeface="+mj-ea"/>
                  <a:ea typeface="+mj-ea"/>
                </a:rPr>
                <a:t>景</a:t>
              </a:r>
              <a:endParaRPr lang="zh-CN" altLang="en-US" sz="5900" dirty="0">
                <a:solidFill>
                  <a:schemeClr val="bg1">
                    <a:alpha val="79000"/>
                  </a:schemeClr>
                </a:solidFill>
                <a:latin typeface="+mj-ea"/>
                <a:ea typeface="+mj-ea"/>
              </a:endParaRPr>
            </a:p>
          </p:txBody>
        </p:sp>
      </p:grpSp>
      <p:grpSp>
        <p:nvGrpSpPr>
          <p:cNvPr id="35" name="组合 34"/>
          <p:cNvGrpSpPr/>
          <p:nvPr/>
        </p:nvGrpSpPr>
        <p:grpSpPr>
          <a:xfrm>
            <a:off x="6969329" y="2786867"/>
            <a:ext cx="932180" cy="1054100"/>
            <a:chOff x="4679733" y="1429930"/>
            <a:chExt cx="699226" cy="790575"/>
          </a:xfrm>
        </p:grpSpPr>
        <p:grpSp>
          <p:nvGrpSpPr>
            <p:cNvPr id="36" name="组合 35"/>
            <p:cNvGrpSpPr/>
            <p:nvPr/>
          </p:nvGrpSpPr>
          <p:grpSpPr>
            <a:xfrm>
              <a:off x="4703824" y="1490614"/>
              <a:ext cx="648072" cy="648072"/>
              <a:chOff x="1907704" y="1131590"/>
              <a:chExt cx="1008112" cy="1008112"/>
            </a:xfrm>
          </p:grpSpPr>
          <p:sp>
            <p:nvSpPr>
              <p:cNvPr id="38" name="矩形 3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9" name="直接连接符 38"/>
              <p:cNvCxnSpPr>
                <a:stCxn id="38" idx="1"/>
                <a:endCxn id="3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0"/>
                <a:endCxn id="3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4679733" y="1429930"/>
              <a:ext cx="699226" cy="790575"/>
            </a:xfrm>
            <a:prstGeom prst="rect">
              <a:avLst/>
            </a:prstGeom>
          </p:spPr>
          <p:txBody>
            <a:bodyPr wrap="none">
              <a:spAutoFit/>
            </a:bodyPr>
            <a:lstStyle/>
            <a:p>
              <a:pPr algn="ctr"/>
              <a:r>
                <a:rPr lang="zh-CN" altLang="en-US" sz="5900" dirty="0">
                  <a:solidFill>
                    <a:schemeClr val="bg1">
                      <a:alpha val="79000"/>
                    </a:schemeClr>
                  </a:solidFill>
                  <a:latin typeface="+mj-ea"/>
                  <a:ea typeface="+mj-ea"/>
                </a:rPr>
                <a:t>及</a:t>
              </a:r>
              <a:endParaRPr lang="zh-CN" altLang="en-US" sz="5900" dirty="0">
                <a:solidFill>
                  <a:schemeClr val="bg1">
                    <a:alpha val="79000"/>
                  </a:schemeClr>
                </a:solidFill>
                <a:latin typeface="+mj-ea"/>
                <a:ea typeface="+mj-ea"/>
              </a:endParaRPr>
            </a:p>
          </p:txBody>
        </p:sp>
      </p:grpSp>
      <p:grpSp>
        <p:nvGrpSpPr>
          <p:cNvPr id="41" name="组合 40"/>
          <p:cNvGrpSpPr/>
          <p:nvPr/>
        </p:nvGrpSpPr>
        <p:grpSpPr>
          <a:xfrm>
            <a:off x="8017804" y="2786867"/>
            <a:ext cx="932180" cy="1054100"/>
            <a:chOff x="5414732" y="1429930"/>
            <a:chExt cx="699226" cy="790575"/>
          </a:xfrm>
        </p:grpSpPr>
        <p:grpSp>
          <p:nvGrpSpPr>
            <p:cNvPr id="42" name="组合 41"/>
            <p:cNvGrpSpPr/>
            <p:nvPr/>
          </p:nvGrpSpPr>
          <p:grpSpPr>
            <a:xfrm>
              <a:off x="5438823" y="1490614"/>
              <a:ext cx="648072" cy="648072"/>
              <a:chOff x="1907704" y="1131590"/>
              <a:chExt cx="1008112" cy="1008112"/>
            </a:xfrm>
          </p:grpSpPr>
          <p:sp>
            <p:nvSpPr>
              <p:cNvPr id="44" name="矩形 4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45" name="直接连接符 44"/>
              <p:cNvCxnSpPr>
                <a:stCxn id="44" idx="1"/>
                <a:endCxn id="4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0"/>
                <a:endCxn id="4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43" name="矩形 42"/>
            <p:cNvSpPr/>
            <p:nvPr/>
          </p:nvSpPr>
          <p:spPr>
            <a:xfrm>
              <a:off x="5414732" y="1429930"/>
              <a:ext cx="699226" cy="790575"/>
            </a:xfrm>
            <a:prstGeom prst="rect">
              <a:avLst/>
            </a:prstGeom>
          </p:spPr>
          <p:txBody>
            <a:bodyPr wrap="none">
              <a:spAutoFit/>
            </a:bodyPr>
            <a:lstStyle/>
            <a:p>
              <a:pPr algn="ctr"/>
              <a:r>
                <a:rPr lang="zh-CN" altLang="en-US" sz="5900" dirty="0">
                  <a:solidFill>
                    <a:schemeClr val="bg1">
                      <a:alpha val="79000"/>
                    </a:schemeClr>
                  </a:solidFill>
                  <a:latin typeface="+mj-ea"/>
                  <a:ea typeface="+mj-ea"/>
                </a:rPr>
                <a:t>意</a:t>
              </a:r>
              <a:endParaRPr lang="zh-CN" altLang="en-US" sz="5900" dirty="0">
                <a:solidFill>
                  <a:schemeClr val="bg1">
                    <a:alpha val="79000"/>
                  </a:schemeClr>
                </a:solidFill>
                <a:latin typeface="+mj-ea"/>
                <a:ea typeface="+mj-ea"/>
              </a:endParaRPr>
            </a:p>
          </p:txBody>
        </p:sp>
      </p:grpSp>
      <p:sp>
        <p:nvSpPr>
          <p:cNvPr id="47" name="TextBox 46"/>
          <p:cNvSpPr txBox="1"/>
          <p:nvPr/>
        </p:nvSpPr>
        <p:spPr>
          <a:xfrm>
            <a:off x="4020845" y="4234382"/>
            <a:ext cx="4357370" cy="414020"/>
          </a:xfrm>
          <a:prstGeom prst="rect">
            <a:avLst/>
          </a:prstGeom>
          <a:noFill/>
        </p:spPr>
        <p:txBody>
          <a:bodyPr wrap="none" lIns="121908" tIns="60954" rIns="121908" bIns="60954" rtlCol="0">
            <a:spAutoFit/>
          </a:bodyPr>
          <a:lstStyle/>
          <a:p>
            <a:pPr algn="ctr"/>
            <a:r>
              <a:rPr lang="zh-CN" altLang="en-US" dirty="0">
                <a:solidFill>
                  <a:schemeClr val="bg1">
                    <a:alpha val="70000"/>
                  </a:schemeClr>
                </a:solidFill>
                <a:latin typeface="+mj-ea"/>
                <a:ea typeface="+mj-ea"/>
              </a:rPr>
              <a:t>网站开发环境，选题的背景，选题的意义</a:t>
            </a:r>
            <a:endParaRPr lang="zh-CN" altLang="en-US" dirty="0">
              <a:solidFill>
                <a:schemeClr val="bg1">
                  <a:alpha val="70000"/>
                </a:schemeClr>
              </a:solidFill>
              <a:latin typeface="+mj-ea"/>
              <a:ea typeface="+mj-ea"/>
            </a:endParaRPr>
          </a:p>
        </p:txBody>
      </p:sp>
      <p:pic>
        <p:nvPicPr>
          <p:cNvPr id="48" name="Picture 3" descr="C:\Users\ABC\Desktop\GR-010 (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3137" y="3623219"/>
            <a:ext cx="1252904" cy="67733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272" y="3820144"/>
            <a:ext cx="7391859"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组合 49"/>
          <p:cNvGrpSpPr/>
          <p:nvPr/>
        </p:nvGrpSpPr>
        <p:grpSpPr>
          <a:xfrm>
            <a:off x="4973343" y="2786867"/>
            <a:ext cx="932180" cy="1054100"/>
            <a:chOff x="3136592" y="1429930"/>
            <a:chExt cx="699226" cy="790575"/>
          </a:xfrm>
        </p:grpSpPr>
        <p:grpSp>
          <p:nvGrpSpPr>
            <p:cNvPr id="51" name="组合 50"/>
            <p:cNvGrpSpPr/>
            <p:nvPr/>
          </p:nvGrpSpPr>
          <p:grpSpPr>
            <a:xfrm>
              <a:off x="3160683" y="1490614"/>
              <a:ext cx="648072" cy="648072"/>
              <a:chOff x="1907704" y="1131590"/>
              <a:chExt cx="1008112" cy="1008112"/>
            </a:xfrm>
          </p:grpSpPr>
          <p:sp>
            <p:nvSpPr>
              <p:cNvPr id="53" name="矩形 52"/>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54" name="直接连接符 53"/>
              <p:cNvCxnSpPr>
                <a:stCxn id="53" idx="1"/>
                <a:endCxn id="53"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3" idx="0"/>
                <a:endCxn id="53"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3136592" y="1429930"/>
              <a:ext cx="699226" cy="790575"/>
            </a:xfrm>
            <a:prstGeom prst="rect">
              <a:avLst/>
            </a:prstGeom>
          </p:spPr>
          <p:txBody>
            <a:bodyPr wrap="none">
              <a:spAutoFit/>
            </a:bodyPr>
            <a:lstStyle/>
            <a:p>
              <a:pPr algn="ctr"/>
              <a:r>
                <a:rPr lang="zh-CN" altLang="en-US" sz="5900" dirty="0">
                  <a:solidFill>
                    <a:schemeClr val="bg1">
                      <a:alpha val="79000"/>
                    </a:schemeClr>
                  </a:solidFill>
                  <a:latin typeface="+mj-ea"/>
                  <a:ea typeface="+mj-ea"/>
                </a:rPr>
                <a:t>背</a:t>
              </a:r>
              <a:endParaRPr lang="zh-CN" altLang="en-US" sz="5900" dirty="0">
                <a:solidFill>
                  <a:schemeClr val="bg1">
                    <a:alpha val="79000"/>
                  </a:schemeClr>
                </a:solidFill>
                <a:latin typeface="+mj-ea"/>
                <a:ea typeface="+mj-ea"/>
              </a:endParaRPr>
            </a:p>
          </p:txBody>
        </p:sp>
      </p:grpSp>
      <p:grpSp>
        <p:nvGrpSpPr>
          <p:cNvPr id="56" name="组合 55"/>
          <p:cNvGrpSpPr/>
          <p:nvPr/>
        </p:nvGrpSpPr>
        <p:grpSpPr>
          <a:xfrm>
            <a:off x="9024914" y="2786867"/>
            <a:ext cx="932180" cy="1054100"/>
            <a:chOff x="5414732" y="1429930"/>
            <a:chExt cx="699226" cy="790575"/>
          </a:xfrm>
        </p:grpSpPr>
        <p:grpSp>
          <p:nvGrpSpPr>
            <p:cNvPr id="57" name="组合 56"/>
            <p:cNvGrpSpPr/>
            <p:nvPr/>
          </p:nvGrpSpPr>
          <p:grpSpPr>
            <a:xfrm>
              <a:off x="5438823" y="1490614"/>
              <a:ext cx="648072" cy="648072"/>
              <a:chOff x="1907704" y="1131590"/>
              <a:chExt cx="1008112" cy="1008112"/>
            </a:xfrm>
          </p:grpSpPr>
          <p:sp>
            <p:nvSpPr>
              <p:cNvPr id="58" name="矩形 5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alpha val="79000"/>
                    </a:schemeClr>
                  </a:solidFill>
                </a:endParaRPr>
              </a:p>
            </p:txBody>
          </p:sp>
          <p:cxnSp>
            <p:nvCxnSpPr>
              <p:cNvPr id="59" name="直接连接符 58"/>
              <p:cNvCxnSpPr>
                <a:stCxn id="58" idx="1"/>
                <a:endCxn id="5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8" idx="0"/>
                <a:endCxn id="5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5414732" y="1429930"/>
              <a:ext cx="699226" cy="790575"/>
            </a:xfrm>
            <a:prstGeom prst="rect">
              <a:avLst/>
            </a:prstGeom>
          </p:spPr>
          <p:txBody>
            <a:bodyPr wrap="none">
              <a:spAutoFit/>
            </a:bodyPr>
            <a:p>
              <a:pPr algn="ctr"/>
              <a:r>
                <a:rPr lang="zh-CN" altLang="en-US" sz="5900" dirty="0">
                  <a:solidFill>
                    <a:schemeClr val="bg1">
                      <a:alpha val="79000"/>
                    </a:schemeClr>
                  </a:solidFill>
                  <a:latin typeface="+mj-ea"/>
                  <a:ea typeface="+mj-ea"/>
                </a:rPr>
                <a:t>义</a:t>
              </a:r>
              <a:endParaRPr lang="zh-CN" altLang="en-US" sz="5900" dirty="0">
                <a:solidFill>
                  <a:schemeClr val="bg1">
                    <a:alpha val="79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2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40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6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8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100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120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22" presetClass="entr" presetSubtype="8" fill="hold" nodeType="withEffect">
                                  <p:stCondLst>
                                    <p:cond delay="1600"/>
                                  </p:stCondLst>
                                  <p:childTnLst>
                                    <p:set>
                                      <p:cBhvr>
                                        <p:cTn id="32" dur="1" fill="hold">
                                          <p:stCondLst>
                                            <p:cond delay="0"/>
                                          </p:stCondLst>
                                        </p:cTn>
                                        <p:tgtEl>
                                          <p:spTgt spid="49"/>
                                        </p:tgtEl>
                                        <p:attrNameLst>
                                          <p:attrName>style.visibility</p:attrName>
                                        </p:attrNameLst>
                                      </p:cBhvr>
                                      <p:to>
                                        <p:strVal val="visible"/>
                                      </p:to>
                                    </p:set>
                                    <p:animEffect transition="in" filter="wipe(left)">
                                      <p:cBhvr>
                                        <p:cTn id="33" dur="1000"/>
                                        <p:tgtEl>
                                          <p:spTgt spid="49"/>
                                        </p:tgtEl>
                                      </p:cBhvr>
                                    </p:animEffect>
                                  </p:childTnLst>
                                </p:cTn>
                              </p:par>
                              <p:par>
                                <p:cTn id="34" presetID="1" presetClass="entr" presetSubtype="0" fill="hold" nodeType="withEffect">
                                  <p:stCondLst>
                                    <p:cond delay="1600"/>
                                  </p:stCondLst>
                                  <p:childTnLst>
                                    <p:set>
                                      <p:cBhvr>
                                        <p:cTn id="35" dur="1" fill="hold">
                                          <p:stCondLst>
                                            <p:cond delay="0"/>
                                          </p:stCondLst>
                                        </p:cTn>
                                        <p:tgtEl>
                                          <p:spTgt spid="48"/>
                                        </p:tgtEl>
                                        <p:attrNameLst>
                                          <p:attrName>style.visibility</p:attrName>
                                        </p:attrNameLst>
                                      </p:cBhvr>
                                      <p:to>
                                        <p:strVal val="visible"/>
                                      </p:to>
                                    </p:set>
                                  </p:childTnLst>
                                </p:cTn>
                              </p:par>
                              <p:par>
                                <p:cTn id="36" presetID="63" presetClass="path" presetSubtype="0" accel="50000" decel="50000" fill="hold" nodeType="withEffect">
                                  <p:stCondLst>
                                    <p:cond delay="1600"/>
                                  </p:stCondLst>
                                  <p:childTnLst>
                                    <p:animMotion origin="layout" path="M -0.58697 -0.00432 L 2.22222E-6 4.19753E-6 " pathEditMode="relative" rAng="0" ptsTypes="AA">
                                      <p:cBhvr>
                                        <p:cTn id="37" dur="1000" fill="hold"/>
                                        <p:tgtEl>
                                          <p:spTgt spid="48"/>
                                        </p:tgtEl>
                                        <p:attrNameLst>
                                          <p:attrName>ppt_x</p:attrName>
                                          <p:attrName>ppt_y</p:attrName>
                                        </p:attrNameLst>
                                      </p:cBhvr>
                                      <p:rCtr x="29132" y="0"/>
                                    </p:animMotion>
                                  </p:childTnLst>
                                </p:cTn>
                              </p:par>
                              <p:par>
                                <p:cTn id="38" presetID="42" presetClass="entr" presetSubtype="0" fill="hold" grpId="0" nodeType="withEffect">
                                  <p:stCondLst>
                                    <p:cond delay="2600"/>
                                  </p:stCondLst>
                                  <p:iterate type="lt">
                                    <p:tmPct val="10000"/>
                                  </p:iterate>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anim calcmode="lin" valueType="num">
                                      <p:cBhvr>
                                        <p:cTn id="41" dur="500" fill="hold"/>
                                        <p:tgtEl>
                                          <p:spTgt spid="47"/>
                                        </p:tgtEl>
                                        <p:attrNameLst>
                                          <p:attrName>ppt_x</p:attrName>
                                        </p:attrNameLst>
                                      </p:cBhvr>
                                      <p:tavLst>
                                        <p:tav tm="0">
                                          <p:val>
                                            <p:strVal val="#ppt_x"/>
                                          </p:val>
                                        </p:tav>
                                        <p:tav tm="100000">
                                          <p:val>
                                            <p:strVal val="#ppt_x"/>
                                          </p:val>
                                        </p:tav>
                                      </p:tavLst>
                                    </p:anim>
                                    <p:anim calcmode="lin" valueType="num">
                                      <p:cBhvr>
                                        <p:cTn id="42" dur="500" fill="hold"/>
                                        <p:tgtEl>
                                          <p:spTgt spid="47"/>
                                        </p:tgtEl>
                                        <p:attrNameLst>
                                          <p:attrName>ppt_y</p:attrName>
                                        </p:attrNameLst>
                                      </p:cBhvr>
                                      <p:tavLst>
                                        <p:tav tm="0">
                                          <p:val>
                                            <p:strVal val="#ppt_y+.1"/>
                                          </p:val>
                                        </p:tav>
                                        <p:tav tm="100000">
                                          <p:val>
                                            <p:strVal val="#ppt_y"/>
                                          </p:val>
                                        </p:tav>
                                      </p:tavLst>
                                    </p:anim>
                                  </p:childTnLst>
                                </p:cTn>
                              </p:par>
                              <p:par>
                                <p:cTn id="43" presetID="2" presetClass="entr" presetSubtype="2" fill="hold" grpId="0" nodeType="withEffect">
                                  <p:stCondLst>
                                    <p:cond delay="380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420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1+#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20"/>
          <p:cNvSpPr>
            <a:spLocks noChangeArrowheads="1"/>
          </p:cNvSpPr>
          <p:nvPr/>
        </p:nvSpPr>
        <p:spPr bwMode="auto">
          <a:xfrm>
            <a:off x="5026538" y="2102191"/>
            <a:ext cx="1077124" cy="1073459"/>
          </a:xfrm>
          <a:prstGeom prst="ellipse">
            <a:avLst/>
          </a:prstGeom>
          <a:solidFill>
            <a:schemeClr val="bg1"/>
          </a:solidFill>
          <a:ln w="9525" algn="ctr">
            <a:noFill/>
            <a:round/>
          </a:ln>
        </p:spPr>
        <p:txBody>
          <a:bodyPr wrap="none" lIns="121908" tIns="60954" rIns="121908" bIns="60954" anchor="ctr"/>
          <a:lstStyle/>
          <a:p>
            <a:pPr algn="ctr"/>
            <a:r>
              <a:rPr lang="en-US" altLang="zh-CN" sz="4000" dirty="0">
                <a:solidFill>
                  <a:schemeClr val="accent2"/>
                </a:solidFill>
                <a:latin typeface="微软雅黑" panose="020B0503020204020204" pitchFamily="34" charset="-122"/>
                <a:ea typeface="微软雅黑" panose="020B0503020204020204" pitchFamily="34" charset="-122"/>
              </a:rPr>
              <a:t>3</a:t>
            </a:r>
            <a:endParaRPr lang="en-US" altLang="zh-CN" sz="4000" dirty="0">
              <a:solidFill>
                <a:schemeClr val="accent2"/>
              </a:solidFill>
              <a:latin typeface="微软雅黑" panose="020B0503020204020204" pitchFamily="34" charset="-122"/>
              <a:ea typeface="微软雅黑" panose="020B0503020204020204" pitchFamily="34" charset="-122"/>
            </a:endParaRPr>
          </a:p>
        </p:txBody>
      </p:sp>
      <p:sp>
        <p:nvSpPr>
          <p:cNvPr id="10" name="Oval 25"/>
          <p:cNvSpPr>
            <a:spLocks noChangeArrowheads="1"/>
          </p:cNvSpPr>
          <p:nvPr/>
        </p:nvSpPr>
        <p:spPr bwMode="auto">
          <a:xfrm>
            <a:off x="6556588" y="2147872"/>
            <a:ext cx="1077125" cy="1073457"/>
          </a:xfrm>
          <a:prstGeom prst="ellipse">
            <a:avLst/>
          </a:prstGeom>
          <a:solidFill>
            <a:schemeClr val="bg1"/>
          </a:solidFill>
          <a:ln w="9525" algn="ctr">
            <a:noFill/>
            <a:round/>
          </a:ln>
        </p:spPr>
        <p:txBody>
          <a:bodyPr wrap="none" lIns="121908" tIns="60954" rIns="121908" bIns="60954" anchor="ctr"/>
          <a:lstStyle/>
          <a:p>
            <a:pPr algn="ctr"/>
            <a:r>
              <a:rPr lang="en-US" altLang="zh-CN" sz="4000" dirty="0">
                <a:solidFill>
                  <a:schemeClr val="accent2"/>
                </a:solidFill>
                <a:latin typeface="微软雅黑" panose="020B0503020204020204" pitchFamily="34" charset="-122"/>
                <a:ea typeface="微软雅黑" panose="020B0503020204020204" pitchFamily="34" charset="-122"/>
              </a:rPr>
              <a:t>4</a:t>
            </a:r>
            <a:endParaRPr lang="en-US" altLang="zh-CN" sz="4000" dirty="0">
              <a:solidFill>
                <a:schemeClr val="accent2"/>
              </a:solidFill>
              <a:latin typeface="微软雅黑" panose="020B0503020204020204" pitchFamily="34" charset="-122"/>
              <a:ea typeface="微软雅黑" panose="020B0503020204020204" pitchFamily="34" charset="-122"/>
            </a:endParaRPr>
          </a:p>
        </p:txBody>
      </p:sp>
      <p:sp>
        <p:nvSpPr>
          <p:cNvPr id="11" name="Oval 5"/>
          <p:cNvSpPr>
            <a:spLocks noChangeArrowheads="1"/>
          </p:cNvSpPr>
          <p:nvPr/>
        </p:nvSpPr>
        <p:spPr bwMode="auto">
          <a:xfrm>
            <a:off x="2286150" y="3929352"/>
            <a:ext cx="1077124" cy="1073459"/>
          </a:xfrm>
          <a:prstGeom prst="ellipse">
            <a:avLst/>
          </a:prstGeom>
          <a:solidFill>
            <a:schemeClr val="bg1"/>
          </a:solidFill>
          <a:ln w="9525" algn="ctr">
            <a:noFill/>
            <a:round/>
          </a:ln>
        </p:spPr>
        <p:txBody>
          <a:bodyPr wrap="none" lIns="121908" tIns="60954" rIns="121908" bIns="60954" anchor="ctr"/>
          <a:lstStyle/>
          <a:p>
            <a:pPr algn="ctr"/>
            <a:r>
              <a:rPr lang="en-US" altLang="zh-CN" sz="4000" dirty="0">
                <a:solidFill>
                  <a:schemeClr val="accent2"/>
                </a:solidFill>
                <a:latin typeface="微软雅黑" panose="020B0503020204020204" pitchFamily="34" charset="-122"/>
                <a:ea typeface="微软雅黑" panose="020B0503020204020204" pitchFamily="34" charset="-122"/>
              </a:rPr>
              <a:t>1</a:t>
            </a:r>
            <a:endParaRPr lang="en-US" altLang="zh-CN" sz="4000" dirty="0">
              <a:solidFill>
                <a:schemeClr val="accent2"/>
              </a:solidFill>
              <a:latin typeface="微软雅黑" panose="020B0503020204020204" pitchFamily="34" charset="-122"/>
              <a:ea typeface="微软雅黑" panose="020B0503020204020204" pitchFamily="34" charset="-122"/>
            </a:endParaRPr>
          </a:p>
        </p:txBody>
      </p:sp>
      <p:sp>
        <p:nvSpPr>
          <p:cNvPr id="12" name="Oval 30"/>
          <p:cNvSpPr>
            <a:spLocks noChangeArrowheads="1"/>
          </p:cNvSpPr>
          <p:nvPr/>
        </p:nvSpPr>
        <p:spPr bwMode="auto">
          <a:xfrm>
            <a:off x="8977262" y="3975032"/>
            <a:ext cx="1077124" cy="1073459"/>
          </a:xfrm>
          <a:prstGeom prst="ellipse">
            <a:avLst/>
          </a:prstGeom>
          <a:solidFill>
            <a:schemeClr val="bg1"/>
          </a:solidFill>
          <a:ln w="9525" algn="ctr">
            <a:noFill/>
            <a:round/>
          </a:ln>
        </p:spPr>
        <p:txBody>
          <a:bodyPr wrap="none" lIns="121908" tIns="60954" rIns="121908" bIns="60954" anchor="ctr"/>
          <a:lstStyle/>
          <a:p>
            <a:pPr algn="ctr"/>
            <a:r>
              <a:rPr lang="en-US" altLang="zh-CN" sz="4000" dirty="0">
                <a:solidFill>
                  <a:schemeClr val="accent2"/>
                </a:solidFill>
                <a:latin typeface="微软雅黑" panose="020B0503020204020204" pitchFamily="34" charset="-122"/>
                <a:ea typeface="微软雅黑" panose="020B0503020204020204" pitchFamily="34" charset="-122"/>
              </a:rPr>
              <a:t>6</a:t>
            </a:r>
            <a:endParaRPr lang="en-US" altLang="zh-CN" sz="4000" dirty="0">
              <a:solidFill>
                <a:schemeClr val="accent2"/>
              </a:solidFill>
              <a:latin typeface="微软雅黑" panose="020B0503020204020204" pitchFamily="34" charset="-122"/>
              <a:ea typeface="微软雅黑" panose="020B0503020204020204" pitchFamily="34" charset="-122"/>
            </a:endParaRPr>
          </a:p>
        </p:txBody>
      </p:sp>
      <p:sp>
        <p:nvSpPr>
          <p:cNvPr id="13" name="Oval 10"/>
          <p:cNvSpPr>
            <a:spLocks noChangeArrowheads="1"/>
          </p:cNvSpPr>
          <p:nvPr/>
        </p:nvSpPr>
        <p:spPr bwMode="auto">
          <a:xfrm>
            <a:off x="3405147" y="2855894"/>
            <a:ext cx="1077125" cy="1073457"/>
          </a:xfrm>
          <a:prstGeom prst="ellipse">
            <a:avLst/>
          </a:prstGeom>
          <a:solidFill>
            <a:schemeClr val="bg1"/>
          </a:solidFill>
          <a:ln w="9525" algn="ctr">
            <a:noFill/>
            <a:round/>
          </a:ln>
        </p:spPr>
        <p:txBody>
          <a:bodyPr wrap="none" lIns="121908" tIns="60954" rIns="121908" bIns="60954" anchor="ctr"/>
          <a:lstStyle/>
          <a:p>
            <a:pPr algn="ctr"/>
            <a:r>
              <a:rPr lang="en-US" altLang="zh-CN" sz="4000" dirty="0">
                <a:solidFill>
                  <a:schemeClr val="accent2"/>
                </a:solidFill>
                <a:latin typeface="微软雅黑" panose="020B0503020204020204" pitchFamily="34" charset="-122"/>
                <a:ea typeface="微软雅黑" panose="020B0503020204020204" pitchFamily="34" charset="-122"/>
              </a:rPr>
              <a:t>2</a:t>
            </a:r>
            <a:endParaRPr lang="en-US" altLang="zh-CN" sz="4000" dirty="0">
              <a:solidFill>
                <a:schemeClr val="accent2"/>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nvSpPr>
        <p:spPr bwMode="auto">
          <a:xfrm>
            <a:off x="7854461" y="2823540"/>
            <a:ext cx="1077124" cy="1073459"/>
          </a:xfrm>
          <a:prstGeom prst="ellipse">
            <a:avLst/>
          </a:prstGeom>
          <a:solidFill>
            <a:schemeClr val="tx2"/>
          </a:solidFill>
          <a:ln w="9525" algn="ctr">
            <a:noFill/>
            <a:round/>
          </a:ln>
        </p:spPr>
        <p:txBody>
          <a:bodyPr wrap="none" lIns="121908" tIns="60954" rIns="121908" bIns="60954" anchor="ctr"/>
          <a:lstStyle/>
          <a:p>
            <a:pPr algn="ctr"/>
            <a:r>
              <a:rPr lang="en-US" altLang="zh-CN" sz="4000" dirty="0">
                <a:solidFill>
                  <a:schemeClr val="accent2"/>
                </a:solidFill>
                <a:latin typeface="微软雅黑" panose="020B0503020204020204" pitchFamily="34" charset="-122"/>
                <a:ea typeface="微软雅黑" panose="020B0503020204020204" pitchFamily="34" charset="-122"/>
              </a:rPr>
              <a:t>5</a:t>
            </a:r>
            <a:endParaRPr lang="en-US" altLang="zh-CN" sz="4000" dirty="0">
              <a:solidFill>
                <a:schemeClr val="accent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3311" y="1300904"/>
            <a:ext cx="11039789" cy="2564739"/>
            <a:chOff x="467544" y="975678"/>
            <a:chExt cx="8280920" cy="1923554"/>
          </a:xfrm>
        </p:grpSpPr>
        <p:sp>
          <p:nvSpPr>
            <p:cNvPr id="16" name="Rectangle 58"/>
            <p:cNvSpPr>
              <a:spLocks noChangeArrowheads="1"/>
            </p:cNvSpPr>
            <p:nvPr/>
          </p:nvSpPr>
          <p:spPr bwMode="auto">
            <a:xfrm>
              <a:off x="2771800" y="1001374"/>
              <a:ext cx="1781483" cy="483394"/>
            </a:xfrm>
            <a:prstGeom prst="rect">
              <a:avLst/>
            </a:prstGeom>
            <a:noFill/>
            <a:ln w="9525">
              <a:noFill/>
              <a:miter lim="800000"/>
            </a:ln>
          </p:spPr>
          <p:txBody>
            <a:bodyPr>
              <a:spAutoFit/>
            </a:bodyPr>
            <a:lstStyle/>
            <a:p>
              <a:pPr algn="ctr">
                <a:spcBef>
                  <a:spcPct val="20000"/>
                </a:spcBef>
                <a:buClr>
                  <a:srgbClr val="E1B40C"/>
                </a:buClr>
                <a:buFont typeface="微软雅黑" panose="020B0503020204020204" pitchFamily="34" charset="-122"/>
                <a:buNone/>
              </a:pPr>
              <a:r>
                <a:rPr lang="zh-CN" altLang="en-US" sz="1600" dirty="0">
                  <a:solidFill>
                    <a:schemeClr val="accent1"/>
                  </a:solidFill>
                  <a:latin typeface="微软雅黑" panose="020B0503020204020204" pitchFamily="34" charset="-122"/>
                  <a:ea typeface="微软雅黑" panose="020B0503020204020204" pitchFamily="34" charset="-122"/>
                </a:rPr>
                <a:t>开发语言：</a:t>
              </a:r>
              <a:endParaRPr lang="zh-CN" altLang="en-US" sz="1600" dirty="0">
                <a:solidFill>
                  <a:schemeClr val="accent1"/>
                </a:solidFill>
                <a:latin typeface="微软雅黑" panose="020B0503020204020204" pitchFamily="34" charset="-122"/>
                <a:ea typeface="微软雅黑" panose="020B0503020204020204" pitchFamily="34" charset="-122"/>
              </a:endParaRPr>
            </a:p>
            <a:p>
              <a:pPr algn="ctr">
                <a:spcBef>
                  <a:spcPct val="20000"/>
                </a:spcBef>
                <a:buClr>
                  <a:srgbClr val="E1B40C"/>
                </a:buClr>
                <a:buFont typeface="微软雅黑" panose="020B0503020204020204" pitchFamily="34" charset="-122"/>
                <a:buNone/>
              </a:pPr>
              <a:r>
                <a:rPr lang="en-US" altLang="zh-CN" sz="1600" dirty="0">
                  <a:solidFill>
                    <a:schemeClr val="accent1"/>
                  </a:solidFill>
                  <a:latin typeface="Segoe Print" panose="02000600000000000000" charset="0"/>
                  <a:ea typeface="微软雅黑" panose="020B0503020204020204" pitchFamily="34" charset="-122"/>
                </a:rPr>
                <a:t>Java</a:t>
              </a:r>
              <a:endParaRPr lang="en-US" altLang="zh-CN" sz="1600" dirty="0">
                <a:solidFill>
                  <a:schemeClr val="accent1"/>
                </a:solidFill>
                <a:latin typeface="Segoe Print" panose="02000600000000000000" charset="0"/>
                <a:ea typeface="微软雅黑" panose="020B0503020204020204" pitchFamily="34" charset="-122"/>
              </a:endParaRPr>
            </a:p>
          </p:txBody>
        </p:sp>
        <p:sp>
          <p:nvSpPr>
            <p:cNvPr id="17" name="Rectangle 61"/>
            <p:cNvSpPr>
              <a:spLocks noChangeArrowheads="1"/>
            </p:cNvSpPr>
            <p:nvPr/>
          </p:nvSpPr>
          <p:spPr bwMode="auto">
            <a:xfrm>
              <a:off x="5022765" y="975678"/>
              <a:ext cx="1781483" cy="483394"/>
            </a:xfrm>
            <a:prstGeom prst="rect">
              <a:avLst/>
            </a:prstGeom>
            <a:noFill/>
            <a:ln w="9525">
              <a:noFill/>
              <a:miter lim="800000"/>
            </a:ln>
          </p:spPr>
          <p:txBody>
            <a:bodyPr>
              <a:spAutoFit/>
            </a:bodyPr>
            <a:lstStyle/>
            <a:p>
              <a:pPr algn="ctr">
                <a:spcBef>
                  <a:spcPct val="20000"/>
                </a:spcBef>
                <a:buClr>
                  <a:srgbClr val="E1B40C"/>
                </a:buClr>
                <a:buFont typeface="微软雅黑" panose="020B0503020204020204" pitchFamily="34" charset="-122"/>
                <a:buNone/>
              </a:pPr>
              <a:r>
                <a:rPr lang="zh-CN" altLang="zh-CN" sz="1600" dirty="0">
                  <a:solidFill>
                    <a:schemeClr val="accent1"/>
                  </a:solidFill>
                  <a:latin typeface="微软雅黑" panose="020B0503020204020204" pitchFamily="34" charset="-122"/>
                  <a:ea typeface="微软雅黑" panose="020B0503020204020204" pitchFamily="34" charset="-122"/>
                </a:rPr>
                <a:t>项目基础框架：</a:t>
              </a:r>
              <a:endParaRPr lang="zh-CN" altLang="zh-CN" sz="1600" dirty="0">
                <a:solidFill>
                  <a:schemeClr val="accent1"/>
                </a:solidFill>
                <a:latin typeface="微软雅黑" panose="020B0503020204020204" pitchFamily="34" charset="-122"/>
                <a:ea typeface="微软雅黑" panose="020B0503020204020204" pitchFamily="34" charset="-122"/>
              </a:endParaRPr>
            </a:p>
            <a:p>
              <a:pPr algn="ctr">
                <a:spcBef>
                  <a:spcPct val="20000"/>
                </a:spcBef>
                <a:buClr>
                  <a:srgbClr val="E1B40C"/>
                </a:buClr>
                <a:buFont typeface="微软雅黑" panose="020B0503020204020204" pitchFamily="34" charset="-122"/>
                <a:buNone/>
              </a:pPr>
              <a:r>
                <a:rPr lang="en-US" altLang="zh-CN" sz="1600" dirty="0">
                  <a:solidFill>
                    <a:schemeClr val="accent1"/>
                  </a:solidFill>
                  <a:latin typeface="Segoe Print" panose="02000600000000000000" charset="0"/>
                  <a:ea typeface="微软雅黑" panose="020B0503020204020204" pitchFamily="34" charset="-122"/>
                </a:rPr>
                <a:t>B/S</a:t>
              </a:r>
              <a:r>
                <a:rPr lang="en-US" altLang="zh-CN" sz="1600" dirty="0">
                  <a:solidFill>
                    <a:schemeClr val="accent1"/>
                  </a:solidFill>
                  <a:latin typeface="叶根友毛笔行书2.0版" panose="02010601030101010101" charset="-122"/>
                  <a:ea typeface="叶根友毛笔行书2.0版" panose="02010601030101010101" charset="-122"/>
                </a:rPr>
                <a:t>三层架构</a:t>
              </a:r>
              <a:endParaRPr lang="en-US" altLang="zh-CN" sz="1600" dirty="0">
                <a:solidFill>
                  <a:schemeClr val="accent1"/>
                </a:solidFill>
                <a:latin typeface="叶根友毛笔行书2.0版" panose="02010601030101010101" charset="-122"/>
                <a:ea typeface="叶根友毛笔行书2.0版" panose="02010601030101010101" charset="-122"/>
              </a:endParaRPr>
            </a:p>
          </p:txBody>
        </p:sp>
        <p:sp>
          <p:nvSpPr>
            <p:cNvPr id="18" name="Rectangle 64"/>
            <p:cNvSpPr>
              <a:spLocks noChangeArrowheads="1"/>
            </p:cNvSpPr>
            <p:nvPr/>
          </p:nvSpPr>
          <p:spPr bwMode="auto">
            <a:xfrm>
              <a:off x="467544" y="2355726"/>
              <a:ext cx="1781483" cy="483394"/>
            </a:xfrm>
            <a:prstGeom prst="rect">
              <a:avLst/>
            </a:prstGeom>
            <a:noFill/>
            <a:ln w="9525">
              <a:noFill/>
              <a:miter lim="800000"/>
            </a:ln>
          </p:spPr>
          <p:txBody>
            <a:bodyPr>
              <a:spAutoFit/>
            </a:bodyPr>
            <a:lstStyle/>
            <a:p>
              <a:pPr algn="ctr">
                <a:spcBef>
                  <a:spcPct val="20000"/>
                </a:spcBef>
                <a:buClr>
                  <a:srgbClr val="E1B40C"/>
                </a:buClr>
                <a:buFont typeface="微软雅黑" panose="020B0503020204020204" pitchFamily="34" charset="-122"/>
                <a:buNone/>
              </a:pPr>
              <a:r>
                <a:rPr lang="zh-CN" altLang="en-US" sz="1600" dirty="0">
                  <a:solidFill>
                    <a:schemeClr val="accent1"/>
                  </a:solidFill>
                  <a:latin typeface="微软雅黑" panose="020B0503020204020204" pitchFamily="34" charset="-122"/>
                  <a:ea typeface="微软雅黑" panose="020B0503020204020204" pitchFamily="34" charset="-122"/>
                </a:rPr>
                <a:t>开发平台：</a:t>
              </a:r>
              <a:endParaRPr lang="zh-CN" altLang="en-US" sz="1600" dirty="0">
                <a:solidFill>
                  <a:schemeClr val="accent1"/>
                </a:solidFill>
                <a:latin typeface="微软雅黑" panose="020B0503020204020204" pitchFamily="34" charset="-122"/>
                <a:ea typeface="微软雅黑" panose="020B0503020204020204" pitchFamily="34" charset="-122"/>
              </a:endParaRPr>
            </a:p>
            <a:p>
              <a:pPr algn="ctr">
                <a:spcBef>
                  <a:spcPct val="20000"/>
                </a:spcBef>
                <a:buClr>
                  <a:srgbClr val="E1B40C"/>
                </a:buClr>
                <a:buFont typeface="微软雅黑" panose="020B0503020204020204" pitchFamily="34" charset="-122"/>
                <a:buNone/>
              </a:pPr>
              <a:r>
                <a:rPr lang="en-US" altLang="zh-CN" sz="1600" dirty="0">
                  <a:solidFill>
                    <a:schemeClr val="accent1"/>
                  </a:solidFill>
                  <a:latin typeface="Segoe Print" panose="02000600000000000000" charset="0"/>
                  <a:ea typeface="叶根友毛笔行书2.0版" panose="02010601030101010101" charset="-122"/>
                </a:rPr>
                <a:t>Windows7</a:t>
              </a:r>
              <a:r>
                <a:rPr lang="zh-CN" altLang="en-US" sz="1600" dirty="0">
                  <a:solidFill>
                    <a:schemeClr val="accent1"/>
                  </a:solidFill>
                  <a:latin typeface="Segoe Print" panose="02000600000000000000" charset="0"/>
                  <a:ea typeface="叶根友毛笔行书2.0版" panose="02010601030101010101" charset="-122"/>
                </a:rPr>
                <a:t>系统</a:t>
              </a:r>
              <a:endParaRPr lang="zh-CN" altLang="en-US" sz="1600" dirty="0">
                <a:solidFill>
                  <a:schemeClr val="accent1"/>
                </a:solidFill>
                <a:latin typeface="Segoe Print" panose="02000600000000000000" charset="0"/>
                <a:ea typeface="叶根友毛笔行书2.0版" panose="02010601030101010101" charset="-122"/>
              </a:endParaRPr>
            </a:p>
          </p:txBody>
        </p:sp>
        <p:sp>
          <p:nvSpPr>
            <p:cNvPr id="19" name="Rectangle 67"/>
            <p:cNvSpPr>
              <a:spLocks noChangeArrowheads="1"/>
            </p:cNvSpPr>
            <p:nvPr/>
          </p:nvSpPr>
          <p:spPr bwMode="auto">
            <a:xfrm>
              <a:off x="6966981" y="2415838"/>
              <a:ext cx="1781483" cy="483394"/>
            </a:xfrm>
            <a:prstGeom prst="rect">
              <a:avLst/>
            </a:prstGeom>
            <a:noFill/>
            <a:ln w="9525">
              <a:noFill/>
              <a:miter lim="800000"/>
            </a:ln>
          </p:spPr>
          <p:txBody>
            <a:bodyPr>
              <a:spAutoFit/>
            </a:bodyPr>
            <a:lstStyle/>
            <a:p>
              <a:pPr algn="ctr">
                <a:spcBef>
                  <a:spcPct val="20000"/>
                </a:spcBef>
                <a:buClr>
                  <a:srgbClr val="E1B40C"/>
                </a:buClr>
                <a:buFont typeface="微软雅黑" panose="020B0503020204020204" pitchFamily="34" charset="-122"/>
                <a:buNone/>
              </a:pPr>
              <a:r>
                <a:rPr lang="zh-CN" altLang="zh-CN" sz="1600" dirty="0">
                  <a:solidFill>
                    <a:schemeClr val="accent1"/>
                  </a:solidFill>
                  <a:latin typeface="微软雅黑" panose="020B0503020204020204" pitchFamily="34" charset="-122"/>
                  <a:ea typeface="微软雅黑" panose="020B0503020204020204" pitchFamily="34" charset="-122"/>
                </a:rPr>
                <a:t>数据库：</a:t>
              </a:r>
              <a:endParaRPr lang="zh-CN" altLang="zh-CN" sz="1600" dirty="0">
                <a:solidFill>
                  <a:schemeClr val="accent1"/>
                </a:solidFill>
                <a:latin typeface="微软雅黑" panose="020B0503020204020204" pitchFamily="34" charset="-122"/>
                <a:ea typeface="微软雅黑" panose="020B0503020204020204" pitchFamily="34" charset="-122"/>
              </a:endParaRPr>
            </a:p>
            <a:p>
              <a:pPr algn="ctr">
                <a:spcBef>
                  <a:spcPct val="20000"/>
                </a:spcBef>
                <a:buClr>
                  <a:srgbClr val="E1B40C"/>
                </a:buClr>
                <a:buFont typeface="微软雅黑" panose="020B0503020204020204" pitchFamily="34" charset="-122"/>
                <a:buNone/>
              </a:pPr>
              <a:r>
                <a:rPr lang="en-US" altLang="x-none" sz="1600" dirty="0">
                  <a:solidFill>
                    <a:srgbClr val="FFFFFF"/>
                  </a:solidFill>
                  <a:latin typeface="Segoe Print" panose="02000600000000000000" charset="0"/>
                  <a:ea typeface="hakuyoxingshu7000" panose="02000600000000000000" charset="-122"/>
                  <a:sym typeface="Century Gothic" panose="020B0502020202020204" charset="0"/>
                </a:rPr>
                <a:t>MySQL5.0</a:t>
              </a:r>
              <a:endParaRPr lang="zh-CN" altLang="zh-CN" sz="1600" dirty="0">
                <a:solidFill>
                  <a:schemeClr val="accent1"/>
                </a:solidFill>
                <a:latin typeface="微软雅黑" panose="020B0503020204020204" pitchFamily="34" charset="-122"/>
                <a:ea typeface="微软雅黑" panose="020B0503020204020204" pitchFamily="34" charset="-122"/>
              </a:endParaRPr>
            </a:p>
          </p:txBody>
        </p:sp>
        <p:sp>
          <p:nvSpPr>
            <p:cNvPr id="20" name="Rectangle 70"/>
            <p:cNvSpPr>
              <a:spLocks noChangeArrowheads="1"/>
            </p:cNvSpPr>
            <p:nvPr/>
          </p:nvSpPr>
          <p:spPr bwMode="auto">
            <a:xfrm>
              <a:off x="1187624" y="1553754"/>
              <a:ext cx="1781484" cy="483394"/>
            </a:xfrm>
            <a:prstGeom prst="rect">
              <a:avLst/>
            </a:prstGeom>
            <a:noFill/>
            <a:ln w="9525">
              <a:noFill/>
              <a:miter lim="800000"/>
            </a:ln>
          </p:spPr>
          <p:txBody>
            <a:bodyPr>
              <a:spAutoFit/>
            </a:bodyPr>
            <a:lstStyle/>
            <a:p>
              <a:pPr algn="ctr">
                <a:spcBef>
                  <a:spcPct val="20000"/>
                </a:spcBef>
                <a:buClr>
                  <a:srgbClr val="E1B40C"/>
                </a:buClr>
                <a:buFont typeface="微软雅黑" panose="020B0503020204020204" pitchFamily="34" charset="-122"/>
                <a:buNone/>
              </a:pPr>
              <a:r>
                <a:rPr lang="zh-CN" altLang="en-US" sz="1600" dirty="0">
                  <a:solidFill>
                    <a:schemeClr val="accent1"/>
                  </a:solidFill>
                  <a:latin typeface="微软雅黑" panose="020B0503020204020204" pitchFamily="34" charset="-122"/>
                  <a:ea typeface="微软雅黑" panose="020B0503020204020204" pitchFamily="34" charset="-122"/>
                </a:rPr>
                <a:t>开发工具：</a:t>
              </a:r>
              <a:endParaRPr lang="zh-CN" altLang="en-US" sz="1600" dirty="0">
                <a:solidFill>
                  <a:schemeClr val="accent1"/>
                </a:solidFill>
                <a:latin typeface="微软雅黑" panose="020B0503020204020204" pitchFamily="34" charset="-122"/>
                <a:ea typeface="微软雅黑" panose="020B0503020204020204" pitchFamily="34" charset="-122"/>
              </a:endParaRPr>
            </a:p>
            <a:p>
              <a:pPr algn="ctr">
                <a:spcBef>
                  <a:spcPct val="20000"/>
                </a:spcBef>
                <a:buClr>
                  <a:srgbClr val="E1B40C"/>
                </a:buClr>
                <a:buFont typeface="微软雅黑" panose="020B0503020204020204" pitchFamily="34" charset="-122"/>
                <a:buNone/>
              </a:pPr>
              <a:r>
                <a:rPr lang="en-US" altLang="x-none" sz="1600" dirty="0">
                  <a:solidFill>
                    <a:srgbClr val="FFFFFF"/>
                  </a:solidFill>
                  <a:latin typeface="Segoe Print" panose="02000600000000000000" charset="0"/>
                  <a:ea typeface="hakuyoxingshu7000" panose="02000600000000000000" charset="-122"/>
                  <a:sym typeface="Century Gothic" panose="020B0502020202020204" charset="0"/>
                </a:rPr>
                <a:t>Myeclipse </a:t>
              </a:r>
              <a:r>
                <a:rPr lang="en-US" altLang="x-none" sz="1600" dirty="0">
                  <a:solidFill>
                    <a:srgbClr val="FFFFFF"/>
                  </a:solidFill>
                  <a:latin typeface="hakuyoxingshu7000" panose="02000600000000000000" charset="-122"/>
                  <a:ea typeface="hakuyoxingshu7000" panose="02000600000000000000" charset="-122"/>
                  <a:sym typeface="Century Gothic" panose="020B0502020202020204" charset="0"/>
                </a:rPr>
                <a:t> </a:t>
              </a:r>
              <a:endParaRPr lang="en-US" altLang="x-none" sz="1600" dirty="0">
                <a:solidFill>
                  <a:srgbClr val="FFFFFF"/>
                </a:solidFill>
                <a:latin typeface="hakuyoxingshu7000" panose="02000600000000000000" charset="-122"/>
                <a:ea typeface="hakuyoxingshu7000" panose="02000600000000000000" charset="-122"/>
                <a:sym typeface="Century Gothic" panose="020B0502020202020204" charset="0"/>
              </a:endParaRPr>
            </a:p>
          </p:txBody>
        </p:sp>
        <p:sp>
          <p:nvSpPr>
            <p:cNvPr id="21" name="Rectangle 73"/>
            <p:cNvSpPr>
              <a:spLocks noChangeArrowheads="1"/>
            </p:cNvSpPr>
            <p:nvPr/>
          </p:nvSpPr>
          <p:spPr bwMode="auto">
            <a:xfrm>
              <a:off x="6750958" y="1641105"/>
              <a:ext cx="1781482" cy="483394"/>
            </a:xfrm>
            <a:prstGeom prst="rect">
              <a:avLst/>
            </a:prstGeom>
            <a:noFill/>
            <a:ln w="9525">
              <a:noFill/>
              <a:miter lim="800000"/>
            </a:ln>
          </p:spPr>
          <p:txBody>
            <a:bodyPr>
              <a:spAutoFit/>
            </a:bodyPr>
            <a:lstStyle/>
            <a:p>
              <a:pPr>
                <a:spcBef>
                  <a:spcPct val="20000"/>
                </a:spcBef>
                <a:buClr>
                  <a:srgbClr val="E1B40C"/>
                </a:buClr>
                <a:buFont typeface="微软雅黑" panose="020B0503020204020204" pitchFamily="34" charset="-122"/>
                <a:buNone/>
              </a:pPr>
              <a:r>
                <a:rPr lang="zh-CN" altLang="en-US" sz="1600" dirty="0">
                  <a:solidFill>
                    <a:schemeClr val="accent1"/>
                  </a:solidFill>
                  <a:latin typeface="微软雅黑" panose="020B0503020204020204" pitchFamily="34" charset="-122"/>
                  <a:ea typeface="微软雅黑" panose="020B0503020204020204" pitchFamily="34" charset="-122"/>
                </a:rPr>
                <a:t>项目主要技术：</a:t>
              </a:r>
              <a:endParaRPr lang="zh-CN" altLang="en-US" sz="1600" dirty="0">
                <a:solidFill>
                  <a:schemeClr val="accent1"/>
                </a:solidFill>
                <a:latin typeface="微软雅黑" panose="020B0503020204020204" pitchFamily="34" charset="-122"/>
                <a:ea typeface="微软雅黑" panose="020B0503020204020204" pitchFamily="34" charset="-122"/>
              </a:endParaRPr>
            </a:p>
            <a:p>
              <a:pPr>
                <a:spcBef>
                  <a:spcPct val="20000"/>
                </a:spcBef>
                <a:buClr>
                  <a:srgbClr val="E1B40C"/>
                </a:buClr>
                <a:buFont typeface="微软雅黑" panose="020B0503020204020204" pitchFamily="34" charset="-122"/>
                <a:buNone/>
              </a:pPr>
              <a:r>
                <a:rPr lang="en-US" altLang="zh-CN" sz="1600" dirty="0">
                  <a:solidFill>
                    <a:schemeClr val="accent1"/>
                  </a:solidFill>
                  <a:latin typeface="Segoe Print" panose="02000600000000000000" charset="0"/>
                  <a:ea typeface="微软雅黑" panose="020B0503020204020204" pitchFamily="34" charset="-122"/>
                </a:rPr>
                <a:t>JSP+Servlet</a:t>
              </a:r>
              <a:endParaRPr lang="en-US" altLang="zh-CN" sz="1600" dirty="0">
                <a:solidFill>
                  <a:schemeClr val="accent1"/>
                </a:solidFill>
                <a:latin typeface="Segoe Print" panose="02000600000000000000" charset="0"/>
                <a:ea typeface="微软雅黑" panose="020B0503020204020204" pitchFamily="34" charset="-122"/>
              </a:endParaRPr>
            </a:p>
          </p:txBody>
        </p:sp>
      </p:grpSp>
      <p:sp>
        <p:nvSpPr>
          <p:cNvPr id="22" name="Oval 44"/>
          <p:cNvSpPr>
            <a:spLocks noChangeArrowheads="1"/>
          </p:cNvSpPr>
          <p:nvPr/>
        </p:nvSpPr>
        <p:spPr bwMode="gray">
          <a:xfrm>
            <a:off x="5338641" y="4483215"/>
            <a:ext cx="1750804" cy="1730095"/>
          </a:xfrm>
          <a:prstGeom prst="ellipse">
            <a:avLst/>
          </a:prstGeom>
          <a:solidFill>
            <a:schemeClr val="tx1"/>
          </a:solidFill>
          <a:ln w="9525" algn="ctr">
            <a:noFill/>
            <a:round/>
          </a:ln>
        </p:spPr>
        <p:txBody>
          <a:bodyPr wrap="none" lIns="121908" tIns="60954" rIns="121908" bIns="60954" anchor="ctr"/>
          <a:lstStyle/>
          <a:p>
            <a:pPr algn="ctr"/>
            <a:r>
              <a:rPr lang="zh-CN" altLang="en-US" sz="2100" dirty="0">
                <a:solidFill>
                  <a:schemeClr val="accent2"/>
                </a:solidFill>
                <a:latin typeface="微软雅黑" panose="020B0503020204020204" pitchFamily="34" charset="-122"/>
                <a:ea typeface="微软雅黑" panose="020B0503020204020204" pitchFamily="34" charset="-122"/>
              </a:rPr>
              <a:t>网上零食</a:t>
            </a:r>
            <a:endParaRPr lang="zh-CN" altLang="en-US" sz="2100" dirty="0">
              <a:solidFill>
                <a:schemeClr val="accent2"/>
              </a:solidFill>
              <a:latin typeface="微软雅黑" panose="020B0503020204020204" pitchFamily="34" charset="-122"/>
              <a:ea typeface="微软雅黑" panose="020B0503020204020204" pitchFamily="34" charset="-122"/>
            </a:endParaRPr>
          </a:p>
          <a:p>
            <a:pPr algn="ctr"/>
            <a:r>
              <a:rPr lang="zh-CN" altLang="en-US" sz="2100" dirty="0">
                <a:solidFill>
                  <a:schemeClr val="accent2"/>
                </a:solidFill>
                <a:latin typeface="微软雅黑" panose="020B0503020204020204" pitchFamily="34" charset="-122"/>
                <a:ea typeface="微软雅黑" panose="020B0503020204020204" pitchFamily="34" charset="-122"/>
              </a:rPr>
              <a:t>销售系统</a:t>
            </a:r>
            <a:endParaRPr lang="zh-CN" altLang="en-US" sz="2100" dirty="0">
              <a:solidFill>
                <a:schemeClr val="accent2"/>
              </a:solidFill>
              <a:latin typeface="微软雅黑" panose="020B0503020204020204" pitchFamily="34" charset="-122"/>
              <a:ea typeface="微软雅黑" panose="020B0503020204020204" pitchFamily="34" charset="-122"/>
            </a:endParaRPr>
          </a:p>
        </p:txBody>
      </p:sp>
      <p:sp>
        <p:nvSpPr>
          <p:cNvPr id="24" name="标题 23"/>
          <p:cNvSpPr>
            <a:spLocks noGrp="1"/>
          </p:cNvSpPr>
          <p:nvPr>
            <p:ph type="title"/>
          </p:nvPr>
        </p:nvSpPr>
        <p:spPr/>
        <p:txBody>
          <a:bodyPr>
            <a:normAutofit fontScale="90000"/>
          </a:bodyPr>
          <a:lstStyle/>
          <a:p>
            <a:r>
              <a:rPr lang="zh-CN" altLang="en-US" b="1" dirty="0"/>
              <a:t>网站的开发环境</a:t>
            </a:r>
            <a:endParaRPr lang="zh-CN" altLang="en-US" b="1" dirty="0"/>
          </a:p>
        </p:txBody>
      </p:sp>
      <p:grpSp>
        <p:nvGrpSpPr>
          <p:cNvPr id="25" name="组合 24"/>
          <p:cNvGrpSpPr/>
          <p:nvPr/>
        </p:nvGrpSpPr>
        <p:grpSpPr>
          <a:xfrm>
            <a:off x="3408948" y="3310783"/>
            <a:ext cx="5378009" cy="2013057"/>
            <a:chOff x="5368" y="5214"/>
            <a:chExt cx="8469" cy="3170"/>
          </a:xfrm>
        </p:grpSpPr>
        <p:grpSp>
          <p:nvGrpSpPr>
            <p:cNvPr id="2" name="组合 1"/>
            <p:cNvGrpSpPr/>
            <p:nvPr/>
          </p:nvGrpSpPr>
          <p:grpSpPr>
            <a:xfrm>
              <a:off x="5368" y="5214"/>
              <a:ext cx="8469" cy="2722"/>
              <a:chOff x="2557044" y="2483087"/>
              <a:chExt cx="4034032" cy="1296143"/>
            </a:xfrm>
          </p:grpSpPr>
          <p:sp>
            <p:nvSpPr>
              <p:cNvPr id="3" name="Line 34"/>
              <p:cNvSpPr>
                <a:spLocks noChangeShapeType="1"/>
              </p:cNvSpPr>
              <p:nvPr/>
            </p:nvSpPr>
            <p:spPr bwMode="auto">
              <a:xfrm rot="618245" flipV="1">
                <a:off x="4879539" y="2483087"/>
                <a:ext cx="117053" cy="1046336"/>
              </a:xfrm>
              <a:prstGeom prst="line">
                <a:avLst/>
              </a:prstGeom>
              <a:noFill/>
              <a:ln w="9525">
                <a:solidFill>
                  <a:schemeClr val="tx1"/>
                </a:solidFill>
                <a:prstDash val="dash"/>
                <a:rou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4" name="Line 35"/>
              <p:cNvSpPr>
                <a:spLocks noChangeShapeType="1"/>
              </p:cNvSpPr>
              <p:nvPr/>
            </p:nvSpPr>
            <p:spPr bwMode="auto">
              <a:xfrm rot="618245" flipH="1" flipV="1">
                <a:off x="4208628" y="2554460"/>
                <a:ext cx="432523" cy="849346"/>
              </a:xfrm>
              <a:prstGeom prst="line">
                <a:avLst/>
              </a:prstGeom>
              <a:noFill/>
              <a:ln w="9525">
                <a:solidFill>
                  <a:schemeClr val="tx1"/>
                </a:solidFill>
                <a:prstDash val="dash"/>
                <a:rou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5" name="Line 36"/>
              <p:cNvSpPr>
                <a:spLocks noChangeShapeType="1"/>
              </p:cNvSpPr>
              <p:nvPr/>
            </p:nvSpPr>
            <p:spPr bwMode="auto">
              <a:xfrm rot="618245" flipH="1" flipV="1">
                <a:off x="3363565" y="2982702"/>
                <a:ext cx="1029206" cy="466783"/>
              </a:xfrm>
              <a:prstGeom prst="line">
                <a:avLst/>
              </a:prstGeom>
              <a:noFill/>
              <a:ln w="9525">
                <a:solidFill>
                  <a:schemeClr val="tx1"/>
                </a:solidFill>
                <a:prstDash val="dash"/>
                <a:rou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6" name="Line 37"/>
              <p:cNvSpPr>
                <a:spLocks noChangeShapeType="1"/>
              </p:cNvSpPr>
              <p:nvPr/>
            </p:nvSpPr>
            <p:spPr bwMode="auto">
              <a:xfrm rot="618245" flipH="1">
                <a:off x="2557044" y="3566538"/>
                <a:ext cx="1750079" cy="24267"/>
              </a:xfrm>
              <a:prstGeom prst="line">
                <a:avLst/>
              </a:prstGeom>
              <a:noFill/>
              <a:ln w="9525">
                <a:solidFill>
                  <a:schemeClr val="tx1"/>
                </a:solidFill>
                <a:prstDash val="dash"/>
                <a:rou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8" name="Line 39"/>
              <p:cNvSpPr>
                <a:spLocks noChangeShapeType="1"/>
              </p:cNvSpPr>
              <p:nvPr/>
            </p:nvSpPr>
            <p:spPr bwMode="auto">
              <a:xfrm rot="618245" flipV="1">
                <a:off x="5293506" y="3303883"/>
                <a:ext cx="1297570" cy="475347"/>
              </a:xfrm>
              <a:prstGeom prst="line">
                <a:avLst/>
              </a:prstGeom>
              <a:noFill/>
              <a:ln w="9525">
                <a:solidFill>
                  <a:schemeClr val="tx1"/>
                </a:solidFill>
                <a:prstDash val="dash"/>
                <a:round/>
                <a:tailEnd type="triangle" w="med" len="med"/>
              </a:ln>
            </p:spPr>
            <p:txBody>
              <a:bodyPr/>
              <a:lstStyle/>
              <a:p>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23" name="Line 34"/>
            <p:cNvSpPr>
              <a:spLocks noChangeShapeType="1"/>
            </p:cNvSpPr>
            <p:nvPr/>
          </p:nvSpPr>
          <p:spPr bwMode="auto">
            <a:xfrm rot="618245" flipV="1">
              <a:off x="10118" y="5725"/>
              <a:ext cx="2028" cy="2659"/>
            </a:xfrm>
            <a:prstGeom prst="line">
              <a:avLst/>
            </a:prstGeom>
            <a:noFill/>
            <a:ln w="9525">
              <a:solidFill>
                <a:schemeClr val="tx1"/>
              </a:solidFill>
              <a:prstDash val="dash"/>
              <a:round/>
              <a:tailEnd type="triangle" w="med" len="med"/>
            </a:ln>
          </p:spPr>
          <p:txBody>
            <a:bodyPr/>
            <a:p>
              <a:endParaRPr lang="zh-CN" altLang="en-US">
                <a:solidFill>
                  <a:schemeClr val="accent2"/>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down)">
                                      <p:cBhvr>
                                        <p:cTn id="13" dur="1000"/>
                                        <p:tgtEl>
                                          <p:spTgt spid="25"/>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35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par>
                          <p:cTn id="38" fill="hold">
                            <p:stCondLst>
                              <p:cond delay="4500"/>
                            </p:stCondLst>
                            <p:childTnLst>
                              <p:par>
                                <p:cTn id="39" presetID="42"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1000"/>
                                        <p:tgtEl>
                                          <p:spTgt spid="15"/>
                                        </p:tgtEl>
                                      </p:cBhvr>
                                    </p:animEffect>
                                    <p:anim calcmode="lin" valueType="num">
                                      <p:cBhvr>
                                        <p:cTn id="42" dur="1000" fill="hold"/>
                                        <p:tgtEl>
                                          <p:spTgt spid="15"/>
                                        </p:tgtEl>
                                        <p:attrNameLst>
                                          <p:attrName>ppt_x</p:attrName>
                                        </p:attrNameLst>
                                      </p:cBhvr>
                                      <p:tavLst>
                                        <p:tav tm="0">
                                          <p:val>
                                            <p:strVal val="#ppt_x"/>
                                          </p:val>
                                        </p:tav>
                                        <p:tav tm="100000">
                                          <p:val>
                                            <p:strVal val="#ppt_x"/>
                                          </p:val>
                                        </p:tav>
                                      </p:tavLst>
                                    </p:anim>
                                    <p:anim calcmode="lin" valueType="num">
                                      <p:cBhvr>
                                        <p:cTn id="4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038860" y="3512820"/>
            <a:ext cx="673100" cy="1140460"/>
            <a:chOff x="1179250" y="1374947"/>
            <a:chExt cx="967308" cy="1608032"/>
          </a:xfrm>
        </p:grpSpPr>
        <p:sp>
          <p:nvSpPr>
            <p:cNvPr id="66" name="泪滴形 65"/>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8" name="椭圆 67"/>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5" name="组合 4"/>
          <p:cNvGrpSpPr/>
          <p:nvPr/>
        </p:nvGrpSpPr>
        <p:grpSpPr>
          <a:xfrm>
            <a:off x="-14604" y="478607"/>
            <a:ext cx="9568937" cy="533288"/>
            <a:chOff x="0" y="683758"/>
            <a:chExt cx="7177637" cy="399966"/>
          </a:xfrm>
        </p:grpSpPr>
        <p:sp>
          <p:nvSpPr>
            <p:cNvPr id="6" name="矩形 5"/>
            <p:cNvSpPr/>
            <p:nvPr/>
          </p:nvSpPr>
          <p:spPr>
            <a:xfrm>
              <a:off x="5661095" y="683758"/>
              <a:ext cx="1516542" cy="39909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a:off x="5966485" y="736809"/>
              <a:ext cx="899277" cy="313373"/>
            </a:xfrm>
            <a:prstGeom prst="rect">
              <a:avLst/>
            </a:prstGeom>
          </p:spPr>
          <p:txBody>
            <a:bodyPr wrap="none">
              <a:spAutoFit/>
            </a:bodyPr>
            <a:lstStyle/>
            <a:p>
              <a:r>
                <a:rPr lang="zh-CN" altLang="en-US" sz="2000" b="1" dirty="0">
                  <a:ln>
                    <a:noFill/>
                  </a:ln>
                  <a:solidFill>
                    <a:schemeClr val="bg1"/>
                  </a:solidFill>
                  <a:latin typeface="微软雅黑" panose="020B0503020204020204" pitchFamily="34" charset="-122"/>
                  <a:ea typeface="微软雅黑" panose="020B0503020204020204" pitchFamily="34" charset="-122"/>
                </a:rPr>
                <a:t>选题背景</a:t>
              </a:r>
              <a:endParaRPr lang="zh-CN" altLang="en-US" sz="2000" b="1" dirty="0">
                <a:ln>
                  <a:noFill/>
                </a:ln>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83724"/>
              <a:ext cx="7172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230755" y="1771650"/>
            <a:ext cx="805180" cy="1315720"/>
            <a:chOff x="1179250" y="1374947"/>
            <a:chExt cx="967308" cy="1608032"/>
          </a:xfrm>
        </p:grpSpPr>
        <p:sp>
          <p:nvSpPr>
            <p:cNvPr id="15" name="泪滴形 14"/>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p>
          </p:txBody>
        </p:sp>
        <p:sp>
          <p:nvSpPr>
            <p:cNvPr id="16" name="椭圆 15"/>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p>
          </p:txBody>
        </p:sp>
      </p:grpSp>
      <p:sp>
        <p:nvSpPr>
          <p:cNvPr id="18" name="矩形 17"/>
          <p:cNvSpPr/>
          <p:nvPr/>
        </p:nvSpPr>
        <p:spPr>
          <a:xfrm>
            <a:off x="3653790" y="1602740"/>
            <a:ext cx="8270875" cy="3738245"/>
          </a:xfrm>
          <a:prstGeom prst="rect">
            <a:avLst/>
          </a:prstGeom>
        </p:spPr>
        <p:txBody>
          <a:bodyPr wrap="square" lIns="121908" tIns="60954" rIns="121908" bIns="60954">
            <a:spAutoFit/>
          </a:bodyPr>
          <a:p>
            <a:pPr>
              <a:lnSpc>
                <a:spcPct val="110000"/>
              </a:lnSpc>
            </a:pPr>
            <a:r>
              <a:rPr lang="en-US" altLang="zh-CN" sz="1600" kern="0" dirty="0">
                <a:solidFill>
                  <a:schemeClr val="accent1"/>
                </a:solidFill>
                <a:latin typeface="微软雅黑" panose="020B0503020204020204" pitchFamily="34" charset="-122"/>
                <a:ea typeface="微软雅黑" panose="020B0503020204020204" pitchFamily="34" charset="-122"/>
              </a:rPr>
              <a:t>     </a:t>
            </a:r>
            <a:r>
              <a:rPr lang="en-US" altLang="zh-CN" sz="2400" kern="0" dirty="0">
                <a:solidFill>
                  <a:schemeClr val="accent1"/>
                </a:solidFill>
                <a:latin typeface="微软雅黑" panose="020B0503020204020204" pitchFamily="34" charset="-122"/>
                <a:ea typeface="微软雅黑" panose="020B0503020204020204" pitchFamily="34" charset="-122"/>
              </a:rPr>
              <a:t>  </a:t>
            </a:r>
            <a:r>
              <a:rPr lang="zh-CN" altLang="en-US" sz="2400" dirty="0">
                <a:solidFill>
                  <a:srgbClr val="FFFFFF"/>
                </a:solidFill>
                <a:latin typeface="微软雅黑" panose="020B0503020204020204" pitchFamily="34" charset="-122"/>
                <a:ea typeface="微软雅黑" panose="020B0503020204020204" pitchFamily="34" charset="-122"/>
                <a:sym typeface="+mn-ea"/>
              </a:rPr>
              <a:t>在时代发展的今天，VR技术的出现使得人们可以在虚拟空间内进行活动，而AR则使得现实中可以模拟出你想要看到的东西。如果将这些与电子商务相联系的话，一个新的时代将会到来，若想足不出户就想得到这些虚拟的东西，购物网站成为了时下最为流行的选择，完善的购物系统，多样的支付方式，在体验虚拟的物品的同时打开购物网站，将其变为现实，短时间内天南海北的东西将会送到我们的手中，而这些都得益与物流的快速发展。正是在这一大趋势下我将“网上零食销售系统”作为了我的毕业设计。</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038860" y="3512820"/>
            <a:ext cx="673100" cy="1140460"/>
            <a:chOff x="1179250" y="1374947"/>
            <a:chExt cx="967308" cy="1608032"/>
          </a:xfrm>
        </p:grpSpPr>
        <p:sp>
          <p:nvSpPr>
            <p:cNvPr id="66" name="泪滴形 65"/>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68" name="椭圆 67"/>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5" name="组合 4"/>
          <p:cNvGrpSpPr/>
          <p:nvPr/>
        </p:nvGrpSpPr>
        <p:grpSpPr>
          <a:xfrm>
            <a:off x="-14604" y="478607"/>
            <a:ext cx="9568937" cy="533288"/>
            <a:chOff x="0" y="683758"/>
            <a:chExt cx="7177637" cy="399966"/>
          </a:xfrm>
        </p:grpSpPr>
        <p:sp>
          <p:nvSpPr>
            <p:cNvPr id="6" name="矩形 5"/>
            <p:cNvSpPr/>
            <p:nvPr/>
          </p:nvSpPr>
          <p:spPr>
            <a:xfrm>
              <a:off x="5661095" y="683758"/>
              <a:ext cx="1516542" cy="39909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accent2"/>
                </a:solidFill>
                <a:latin typeface="微软雅黑" panose="020B0503020204020204" pitchFamily="34" charset="-122"/>
                <a:ea typeface="微软雅黑" panose="020B0503020204020204" pitchFamily="34" charset="-122"/>
              </a:endParaRPr>
            </a:p>
          </p:txBody>
        </p:sp>
        <p:sp>
          <p:nvSpPr>
            <p:cNvPr id="7" name="矩形 6"/>
            <p:cNvSpPr/>
            <p:nvPr/>
          </p:nvSpPr>
          <p:spPr>
            <a:xfrm>
              <a:off x="5966485" y="736809"/>
              <a:ext cx="899277" cy="313373"/>
            </a:xfrm>
            <a:prstGeom prst="rect">
              <a:avLst/>
            </a:prstGeom>
          </p:spPr>
          <p:txBody>
            <a:bodyPr wrap="none">
              <a:spAutoFit/>
            </a:bodyPr>
            <a:lstStyle/>
            <a:p>
              <a:r>
                <a:rPr lang="zh-CN" altLang="en-US" sz="2000" b="1" dirty="0">
                  <a:ln>
                    <a:noFill/>
                  </a:ln>
                  <a:solidFill>
                    <a:schemeClr val="bg1"/>
                  </a:solidFill>
                  <a:latin typeface="微软雅黑" panose="020B0503020204020204" pitchFamily="34" charset="-122"/>
                  <a:ea typeface="微软雅黑" panose="020B0503020204020204" pitchFamily="34" charset="-122"/>
                </a:rPr>
                <a:t>选题意义</a:t>
              </a:r>
              <a:endParaRPr lang="zh-CN" altLang="en-US" sz="2000" b="1" dirty="0">
                <a:ln>
                  <a:noFill/>
                </a:ln>
                <a:solidFill>
                  <a:schemeClr val="bg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0" y="1083724"/>
              <a:ext cx="7172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230755" y="1771650"/>
            <a:ext cx="805180" cy="1315720"/>
            <a:chOff x="1179250" y="1374947"/>
            <a:chExt cx="967308" cy="1608032"/>
          </a:xfrm>
        </p:grpSpPr>
        <p:sp>
          <p:nvSpPr>
            <p:cNvPr id="15" name="泪滴形 14"/>
            <p:cNvSpPr/>
            <p:nvPr/>
          </p:nvSpPr>
          <p:spPr>
            <a:xfrm rot="8100000">
              <a:off x="1179250" y="1374947"/>
              <a:ext cx="967308" cy="967308"/>
            </a:xfrm>
            <a:prstGeom prst="teardrop">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p>
          </p:txBody>
        </p:sp>
        <p:sp>
          <p:nvSpPr>
            <p:cNvPr id="16" name="椭圆 15"/>
            <p:cNvSpPr/>
            <p:nvPr/>
          </p:nvSpPr>
          <p:spPr>
            <a:xfrm>
              <a:off x="1548604" y="2754379"/>
              <a:ext cx="228600" cy="228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p>
          </p:txBody>
        </p:sp>
      </p:grpSp>
      <p:sp>
        <p:nvSpPr>
          <p:cNvPr id="18" name="矩形 17"/>
          <p:cNvSpPr/>
          <p:nvPr/>
        </p:nvSpPr>
        <p:spPr>
          <a:xfrm>
            <a:off x="3653790" y="1602740"/>
            <a:ext cx="8270875" cy="3804285"/>
          </a:xfrm>
          <a:prstGeom prst="rect">
            <a:avLst/>
          </a:prstGeom>
        </p:spPr>
        <p:txBody>
          <a:bodyPr wrap="square" lIns="121908" tIns="60954" rIns="121908" bIns="60954">
            <a:spAutoFit/>
          </a:bodyPr>
          <a:p>
            <a:pPr defTabSz="914400">
              <a:lnSpc>
                <a:spcPct val="100000"/>
              </a:lnSpc>
              <a:buSzPct val="60000"/>
            </a:pPr>
            <a:r>
              <a:rPr lang="en-US" altLang="zh-CN" sz="1600" kern="0" dirty="0">
                <a:solidFill>
                  <a:schemeClr val="accent1"/>
                </a:solidFill>
                <a:latin typeface="微软雅黑" panose="020B0503020204020204" pitchFamily="34" charset="-122"/>
                <a:ea typeface="微软雅黑" panose="020B0503020204020204" pitchFamily="34" charset="-122"/>
              </a:rPr>
              <a:t>     </a:t>
            </a:r>
            <a:r>
              <a:rPr lang="en-US" altLang="zh-CN" sz="2400" kern="0" dirty="0">
                <a:solidFill>
                  <a:schemeClr val="accent1"/>
                </a:solidFill>
                <a:latin typeface="微软雅黑" panose="020B0503020204020204" pitchFamily="34" charset="-122"/>
                <a:ea typeface="微软雅黑" panose="020B0503020204020204" pitchFamily="34" charset="-122"/>
              </a:rPr>
              <a:t> </a:t>
            </a:r>
            <a:r>
              <a:rPr lang="en-US" altLang="zh-CN" sz="2400" dirty="0">
                <a:solidFill>
                  <a:srgbClr val="FFFFFF"/>
                </a:solidFill>
                <a:latin typeface="微软雅黑" panose="020B0503020204020204" pitchFamily="34" charset="-122"/>
                <a:ea typeface="微软雅黑" panose="020B0503020204020204" pitchFamily="34" charset="-122"/>
                <a:sym typeface="+mn-ea"/>
              </a:rPr>
              <a:t> </a:t>
            </a:r>
            <a:r>
              <a:rPr lang="zh-CN" altLang="en-US" sz="2400" dirty="0">
                <a:solidFill>
                  <a:srgbClr val="FFFFFF"/>
                </a:solidFill>
                <a:latin typeface="微软雅黑" panose="020B0503020204020204" pitchFamily="34" charset="-122"/>
                <a:ea typeface="微软雅黑" panose="020B0503020204020204" pitchFamily="34" charset="-122"/>
                <a:sym typeface="+mn-ea"/>
              </a:rPr>
              <a:t>随着电子商务的飞速发展，网上零食销售</a:t>
            </a:r>
            <a:r>
              <a:rPr lang="en-US" altLang="x-none" sz="2400" err="1">
                <a:solidFill>
                  <a:srgbClr val="FFFFFF"/>
                </a:solidFill>
                <a:latin typeface="微软雅黑" panose="020B0503020204020204" pitchFamily="34" charset="-122"/>
                <a:ea typeface="微软雅黑" panose="020B0503020204020204" pitchFamily="34" charset="-122"/>
                <a:sym typeface="+mn-ea"/>
              </a:rPr>
              <a:t>系统作为电子商务的一种形式正以其高效、低成本的优势，逐步成为新兴的经营模式和理念，人们已不再满足于信息浏览和发布，而是渴望着能够充分享受网络所带来的更多的便利</a:t>
            </a:r>
            <a:r>
              <a:rPr lang="en-US" altLang="x-none" sz="2400">
                <a:solidFill>
                  <a:srgbClr val="FFFFFF"/>
                </a:solidFill>
                <a:latin typeface="微软雅黑" panose="020B0503020204020204" pitchFamily="34" charset="-122"/>
                <a:ea typeface="微软雅黑" panose="020B0503020204020204" pitchFamily="34" charset="-122"/>
                <a:sym typeface="+mn-ea"/>
              </a:rPr>
              <a:t>。</a:t>
            </a:r>
            <a:endParaRPr lang="en-US" altLang="x-none" sz="2400" kern="1200" baseline="0">
              <a:solidFill>
                <a:srgbClr val="FFFFFF"/>
              </a:solidFill>
              <a:latin typeface="微软雅黑" panose="020B0503020204020204" pitchFamily="34" charset="-122"/>
              <a:ea typeface="微软雅黑" panose="020B0503020204020204" pitchFamily="34" charset="-122"/>
              <a:cs typeface="+mn-cs"/>
              <a:sym typeface="+mn-ea"/>
            </a:endParaRPr>
          </a:p>
          <a:p>
            <a:pPr defTabSz="914400">
              <a:lnSpc>
                <a:spcPct val="100000"/>
              </a:lnSpc>
              <a:buSzPct val="60000"/>
            </a:pPr>
            <a:r>
              <a:rPr lang="zh-CN" altLang="en-US" sz="2400" dirty="0">
                <a:solidFill>
                  <a:srgbClr val="FFFFFF"/>
                </a:solidFill>
                <a:latin typeface="微软雅黑" panose="020B0503020204020204" pitchFamily="34" charset="-122"/>
                <a:ea typeface="微软雅黑" panose="020B0503020204020204" pitchFamily="34" charset="-122"/>
                <a:sym typeface="+mn-ea"/>
              </a:rPr>
              <a:t>      </a:t>
            </a:r>
            <a:r>
              <a:rPr sz="2400">
                <a:solidFill>
                  <a:srgbClr val="FFFFFF"/>
                </a:solidFill>
                <a:latin typeface="微软雅黑" panose="020B0503020204020204" pitchFamily="34" charset="-122"/>
                <a:ea typeface="微软雅黑" panose="020B0503020204020204" pitchFamily="34" charset="-122"/>
                <a:sym typeface="+mn-ea"/>
              </a:rPr>
              <a:t>仅仅只需要在电脑或者手机前简单的对商品进行选择和付款便可足不出户获得远在大江南北的东西。网络所带来的便利已经开始影响到日常的生活，原本纸质的交易方式，已经实现到“互联网+交易”这种新兴的交易方式。</a:t>
            </a:r>
            <a:endParaRPr sz="2400">
              <a:solidFill>
                <a:srgbClr val="FFFFFF"/>
              </a:solidFill>
              <a:latin typeface="微软雅黑" panose="020B0503020204020204" pitchFamily="34" charset="-122"/>
              <a:ea typeface="微软雅黑" panose="020B0503020204020204" pitchFamily="34" charset="-122"/>
              <a:sym typeface="+mn-ea"/>
            </a:endParaRPr>
          </a:p>
          <a:p>
            <a:pPr defTabSz="914400">
              <a:lnSpc>
                <a:spcPct val="100000"/>
              </a:lnSpc>
              <a:buSzPct val="60000"/>
            </a:pPr>
            <a:r>
              <a:rPr sz="2400">
                <a:solidFill>
                  <a:srgbClr val="FFFFFF"/>
                </a:solidFill>
                <a:latin typeface="微软雅黑" panose="020B0503020204020204" pitchFamily="34" charset="-122"/>
                <a:ea typeface="微软雅黑" panose="020B0503020204020204" pitchFamily="34" charset="-122"/>
                <a:sym typeface="+mn-ea"/>
              </a:rPr>
              <a:t>      由此可见，建立一个完善的电子商务系统</a:t>
            </a:r>
            <a:r>
              <a:rPr lang="zh-CN" sz="2400">
                <a:solidFill>
                  <a:srgbClr val="FFFFFF"/>
                </a:solidFill>
                <a:latin typeface="微软雅黑" panose="020B0503020204020204" pitchFamily="34" charset="-122"/>
                <a:ea typeface="微软雅黑" panose="020B0503020204020204" pitchFamily="34" charset="-122"/>
                <a:sym typeface="+mn-ea"/>
              </a:rPr>
              <a:t>具有非常好的发展和应用前景。</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050706" y="-243408"/>
            <a:ext cx="2351580" cy="2456098"/>
            <a:chOff x="5414963" y="2727325"/>
            <a:chExt cx="1357312" cy="1417638"/>
          </a:xfrm>
          <a:solidFill>
            <a:schemeClr val="bg1">
              <a:lumMod val="85000"/>
            </a:schemeClr>
          </a:solidFill>
        </p:grpSpPr>
        <p:sp>
          <p:nvSpPr>
            <p:cNvPr id="3" name="Freeform 6"/>
            <p:cNvSpPr>
              <a:spLocks noEditPoints="1"/>
            </p:cNvSpPr>
            <p:nvPr/>
          </p:nvSpPr>
          <p:spPr bwMode="auto">
            <a:xfrm>
              <a:off x="5740400" y="3163888"/>
              <a:ext cx="685800" cy="355600"/>
            </a:xfrm>
            <a:custGeom>
              <a:avLst/>
              <a:gdLst>
                <a:gd name="T0" fmla="*/ 183 w 183"/>
                <a:gd name="T1" fmla="*/ 95 h 95"/>
                <a:gd name="T2" fmla="*/ 0 w 183"/>
                <a:gd name="T3" fmla="*/ 95 h 95"/>
                <a:gd name="T4" fmla="*/ 0 w 183"/>
                <a:gd name="T5" fmla="*/ 91 h 95"/>
                <a:gd name="T6" fmla="*/ 91 w 183"/>
                <a:gd name="T7" fmla="*/ 0 h 95"/>
                <a:gd name="T8" fmla="*/ 183 w 183"/>
                <a:gd name="T9" fmla="*/ 91 h 95"/>
                <a:gd name="T10" fmla="*/ 183 w 183"/>
                <a:gd name="T11" fmla="*/ 95 h 95"/>
                <a:gd name="T12" fmla="*/ 9 w 183"/>
                <a:gd name="T13" fmla="*/ 87 h 95"/>
                <a:gd name="T14" fmla="*/ 174 w 183"/>
                <a:gd name="T15" fmla="*/ 87 h 95"/>
                <a:gd name="T16" fmla="*/ 91 w 183"/>
                <a:gd name="T17" fmla="*/ 8 h 95"/>
                <a:gd name="T18" fmla="*/ 9 w 183"/>
                <a:gd name="T19" fmla="*/ 8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95">
                  <a:moveTo>
                    <a:pt x="183" y="95"/>
                  </a:moveTo>
                  <a:cubicBezTo>
                    <a:pt x="0" y="95"/>
                    <a:pt x="0" y="95"/>
                    <a:pt x="0" y="95"/>
                  </a:cubicBezTo>
                  <a:cubicBezTo>
                    <a:pt x="0" y="91"/>
                    <a:pt x="0" y="91"/>
                    <a:pt x="0" y="91"/>
                  </a:cubicBezTo>
                  <a:cubicBezTo>
                    <a:pt x="0" y="41"/>
                    <a:pt x="41" y="0"/>
                    <a:pt x="91" y="0"/>
                  </a:cubicBezTo>
                  <a:cubicBezTo>
                    <a:pt x="142" y="0"/>
                    <a:pt x="183" y="41"/>
                    <a:pt x="183" y="91"/>
                  </a:cubicBezTo>
                  <a:lnTo>
                    <a:pt x="183" y="95"/>
                  </a:lnTo>
                  <a:close/>
                  <a:moveTo>
                    <a:pt x="9" y="87"/>
                  </a:moveTo>
                  <a:cubicBezTo>
                    <a:pt x="174" y="87"/>
                    <a:pt x="174" y="87"/>
                    <a:pt x="174" y="87"/>
                  </a:cubicBezTo>
                  <a:cubicBezTo>
                    <a:pt x="172" y="43"/>
                    <a:pt x="136" y="8"/>
                    <a:pt x="91" y="8"/>
                  </a:cubicBezTo>
                  <a:cubicBezTo>
                    <a:pt x="47" y="8"/>
                    <a:pt x="11" y="43"/>
                    <a:pt x="9"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7"/>
            <p:cNvSpPr>
              <a:spLocks noEditPoints="1"/>
            </p:cNvSpPr>
            <p:nvPr/>
          </p:nvSpPr>
          <p:spPr bwMode="auto">
            <a:xfrm>
              <a:off x="5976938" y="3489325"/>
              <a:ext cx="214312" cy="120650"/>
            </a:xfrm>
            <a:custGeom>
              <a:avLst/>
              <a:gdLst>
                <a:gd name="T0" fmla="*/ 28 w 57"/>
                <a:gd name="T1" fmla="*/ 32 h 32"/>
                <a:gd name="T2" fmla="*/ 0 w 57"/>
                <a:gd name="T3" fmla="*/ 4 h 32"/>
                <a:gd name="T4" fmla="*/ 0 w 57"/>
                <a:gd name="T5" fmla="*/ 0 h 32"/>
                <a:gd name="T6" fmla="*/ 57 w 57"/>
                <a:gd name="T7" fmla="*/ 0 h 32"/>
                <a:gd name="T8" fmla="*/ 57 w 57"/>
                <a:gd name="T9" fmla="*/ 4 h 32"/>
                <a:gd name="T10" fmla="*/ 28 w 57"/>
                <a:gd name="T11" fmla="*/ 32 h 32"/>
                <a:gd name="T12" fmla="*/ 9 w 57"/>
                <a:gd name="T13" fmla="*/ 8 h 32"/>
                <a:gd name="T14" fmla="*/ 28 w 57"/>
                <a:gd name="T15" fmla="*/ 24 h 32"/>
                <a:gd name="T16" fmla="*/ 48 w 57"/>
                <a:gd name="T17" fmla="*/ 8 h 32"/>
                <a:gd name="T18" fmla="*/ 9 w 57"/>
                <a:gd name="T19"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2">
                  <a:moveTo>
                    <a:pt x="28" y="32"/>
                  </a:moveTo>
                  <a:cubicBezTo>
                    <a:pt x="13" y="32"/>
                    <a:pt x="0" y="20"/>
                    <a:pt x="0" y="4"/>
                  </a:cubicBezTo>
                  <a:cubicBezTo>
                    <a:pt x="0" y="0"/>
                    <a:pt x="0" y="0"/>
                    <a:pt x="0" y="0"/>
                  </a:cubicBezTo>
                  <a:cubicBezTo>
                    <a:pt x="57" y="0"/>
                    <a:pt x="57" y="0"/>
                    <a:pt x="57" y="0"/>
                  </a:cubicBezTo>
                  <a:cubicBezTo>
                    <a:pt x="57" y="4"/>
                    <a:pt x="57" y="4"/>
                    <a:pt x="57" y="4"/>
                  </a:cubicBezTo>
                  <a:cubicBezTo>
                    <a:pt x="57" y="20"/>
                    <a:pt x="44" y="32"/>
                    <a:pt x="28" y="32"/>
                  </a:cubicBezTo>
                  <a:close/>
                  <a:moveTo>
                    <a:pt x="9" y="8"/>
                  </a:moveTo>
                  <a:cubicBezTo>
                    <a:pt x="11" y="17"/>
                    <a:pt x="19" y="24"/>
                    <a:pt x="28" y="24"/>
                  </a:cubicBezTo>
                  <a:cubicBezTo>
                    <a:pt x="38" y="24"/>
                    <a:pt x="46" y="17"/>
                    <a:pt x="48" y="8"/>
                  </a:cubicBezTo>
                  <a:lnTo>
                    <a:pt x="9"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8"/>
            <p:cNvSpPr/>
            <p:nvPr/>
          </p:nvSpPr>
          <p:spPr bwMode="auto">
            <a:xfrm>
              <a:off x="5924550" y="3500438"/>
              <a:ext cx="57150" cy="60325"/>
            </a:xfrm>
            <a:custGeom>
              <a:avLst/>
              <a:gdLst>
                <a:gd name="T0" fmla="*/ 7 w 36"/>
                <a:gd name="T1" fmla="*/ 38 h 38"/>
                <a:gd name="T2" fmla="*/ 0 w 36"/>
                <a:gd name="T3" fmla="*/ 31 h 38"/>
                <a:gd name="T4" fmla="*/ 28 w 36"/>
                <a:gd name="T5" fmla="*/ 0 h 38"/>
                <a:gd name="T6" fmla="*/ 36 w 36"/>
                <a:gd name="T7" fmla="*/ 7 h 38"/>
                <a:gd name="T8" fmla="*/ 7 w 36"/>
                <a:gd name="T9" fmla="*/ 38 h 38"/>
              </a:gdLst>
              <a:ahLst/>
              <a:cxnLst>
                <a:cxn ang="0">
                  <a:pos x="T0" y="T1"/>
                </a:cxn>
                <a:cxn ang="0">
                  <a:pos x="T2" y="T3"/>
                </a:cxn>
                <a:cxn ang="0">
                  <a:pos x="T4" y="T5"/>
                </a:cxn>
                <a:cxn ang="0">
                  <a:pos x="T6" y="T7"/>
                </a:cxn>
                <a:cxn ang="0">
                  <a:pos x="T8" y="T9"/>
                </a:cxn>
              </a:cxnLst>
              <a:rect l="0" t="0" r="r" b="b"/>
              <a:pathLst>
                <a:path w="36" h="38">
                  <a:moveTo>
                    <a:pt x="7" y="38"/>
                  </a:moveTo>
                  <a:lnTo>
                    <a:pt x="0" y="31"/>
                  </a:lnTo>
                  <a:lnTo>
                    <a:pt x="28" y="0"/>
                  </a:lnTo>
                  <a:lnTo>
                    <a:pt x="36" y="7"/>
                  </a:lnTo>
                  <a:lnTo>
                    <a:pt x="7"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9"/>
            <p:cNvSpPr>
              <a:spLocks noEditPoints="1"/>
            </p:cNvSpPr>
            <p:nvPr/>
          </p:nvSpPr>
          <p:spPr bwMode="auto">
            <a:xfrm>
              <a:off x="5541963" y="3646488"/>
              <a:ext cx="304800" cy="330200"/>
            </a:xfrm>
            <a:custGeom>
              <a:avLst/>
              <a:gdLst>
                <a:gd name="T0" fmla="*/ 7 w 192"/>
                <a:gd name="T1" fmla="*/ 208 h 208"/>
                <a:gd name="T2" fmla="*/ 0 w 192"/>
                <a:gd name="T3" fmla="*/ 201 h 208"/>
                <a:gd name="T4" fmla="*/ 45 w 192"/>
                <a:gd name="T5" fmla="*/ 154 h 208"/>
                <a:gd name="T6" fmla="*/ 52 w 192"/>
                <a:gd name="T7" fmla="*/ 161 h 208"/>
                <a:gd name="T8" fmla="*/ 7 w 192"/>
                <a:gd name="T9" fmla="*/ 208 h 208"/>
                <a:gd name="T10" fmla="*/ 107 w 192"/>
                <a:gd name="T11" fmla="*/ 102 h 208"/>
                <a:gd name="T12" fmla="*/ 99 w 192"/>
                <a:gd name="T13" fmla="*/ 95 h 208"/>
                <a:gd name="T14" fmla="*/ 184 w 192"/>
                <a:gd name="T15" fmla="*/ 0 h 208"/>
                <a:gd name="T16" fmla="*/ 192 w 192"/>
                <a:gd name="T17" fmla="*/ 7 h 208"/>
                <a:gd name="T18" fmla="*/ 107 w 192"/>
                <a:gd name="T19" fmla="*/ 10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208">
                  <a:moveTo>
                    <a:pt x="7" y="208"/>
                  </a:moveTo>
                  <a:lnTo>
                    <a:pt x="0" y="201"/>
                  </a:lnTo>
                  <a:lnTo>
                    <a:pt x="45" y="154"/>
                  </a:lnTo>
                  <a:lnTo>
                    <a:pt x="52" y="161"/>
                  </a:lnTo>
                  <a:lnTo>
                    <a:pt x="7" y="208"/>
                  </a:lnTo>
                  <a:close/>
                  <a:moveTo>
                    <a:pt x="107" y="102"/>
                  </a:moveTo>
                  <a:lnTo>
                    <a:pt x="99" y="95"/>
                  </a:lnTo>
                  <a:lnTo>
                    <a:pt x="184" y="0"/>
                  </a:lnTo>
                  <a:lnTo>
                    <a:pt x="192" y="7"/>
                  </a:lnTo>
                  <a:lnTo>
                    <a:pt x="107"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0"/>
            <p:cNvSpPr/>
            <p:nvPr/>
          </p:nvSpPr>
          <p:spPr bwMode="auto">
            <a:xfrm>
              <a:off x="5414963" y="4056063"/>
              <a:ext cx="55562" cy="58738"/>
            </a:xfrm>
            <a:custGeom>
              <a:avLst/>
              <a:gdLst>
                <a:gd name="T0" fmla="*/ 7 w 35"/>
                <a:gd name="T1" fmla="*/ 37 h 37"/>
                <a:gd name="T2" fmla="*/ 0 w 35"/>
                <a:gd name="T3" fmla="*/ 30 h 37"/>
                <a:gd name="T4" fmla="*/ 28 w 35"/>
                <a:gd name="T5" fmla="*/ 0 h 37"/>
                <a:gd name="T6" fmla="*/ 35 w 35"/>
                <a:gd name="T7" fmla="*/ 7 h 37"/>
                <a:gd name="T8" fmla="*/ 7 w 35"/>
                <a:gd name="T9" fmla="*/ 37 h 37"/>
              </a:gdLst>
              <a:ahLst/>
              <a:cxnLst>
                <a:cxn ang="0">
                  <a:pos x="T0" y="T1"/>
                </a:cxn>
                <a:cxn ang="0">
                  <a:pos x="T2" y="T3"/>
                </a:cxn>
                <a:cxn ang="0">
                  <a:pos x="T4" y="T5"/>
                </a:cxn>
                <a:cxn ang="0">
                  <a:pos x="T6" y="T7"/>
                </a:cxn>
                <a:cxn ang="0">
                  <a:pos x="T8" y="T9"/>
                </a:cxn>
              </a:cxnLst>
              <a:rect l="0" t="0" r="r" b="b"/>
              <a:pathLst>
                <a:path w="35" h="37">
                  <a:moveTo>
                    <a:pt x="7" y="37"/>
                  </a:moveTo>
                  <a:lnTo>
                    <a:pt x="0" y="30"/>
                  </a:lnTo>
                  <a:lnTo>
                    <a:pt x="28" y="0"/>
                  </a:lnTo>
                  <a:lnTo>
                    <a:pt x="35" y="7"/>
                  </a:lnTo>
                  <a:lnTo>
                    <a:pt x="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1"/>
            <p:cNvSpPr/>
            <p:nvPr/>
          </p:nvSpPr>
          <p:spPr bwMode="auto">
            <a:xfrm>
              <a:off x="6224588" y="3503613"/>
              <a:ext cx="52387" cy="60325"/>
            </a:xfrm>
            <a:custGeom>
              <a:avLst/>
              <a:gdLst>
                <a:gd name="T0" fmla="*/ 26 w 33"/>
                <a:gd name="T1" fmla="*/ 38 h 38"/>
                <a:gd name="T2" fmla="*/ 0 w 33"/>
                <a:gd name="T3" fmla="*/ 8 h 38"/>
                <a:gd name="T4" fmla="*/ 7 w 33"/>
                <a:gd name="T5" fmla="*/ 0 h 38"/>
                <a:gd name="T6" fmla="*/ 33 w 33"/>
                <a:gd name="T7" fmla="*/ 34 h 38"/>
                <a:gd name="T8" fmla="*/ 26 w 33"/>
                <a:gd name="T9" fmla="*/ 38 h 38"/>
              </a:gdLst>
              <a:ahLst/>
              <a:cxnLst>
                <a:cxn ang="0">
                  <a:pos x="T0" y="T1"/>
                </a:cxn>
                <a:cxn ang="0">
                  <a:pos x="T2" y="T3"/>
                </a:cxn>
                <a:cxn ang="0">
                  <a:pos x="T4" y="T5"/>
                </a:cxn>
                <a:cxn ang="0">
                  <a:pos x="T6" y="T7"/>
                </a:cxn>
                <a:cxn ang="0">
                  <a:pos x="T8" y="T9"/>
                </a:cxn>
              </a:cxnLst>
              <a:rect l="0" t="0" r="r" b="b"/>
              <a:pathLst>
                <a:path w="33" h="38">
                  <a:moveTo>
                    <a:pt x="26" y="38"/>
                  </a:moveTo>
                  <a:lnTo>
                    <a:pt x="0" y="8"/>
                  </a:lnTo>
                  <a:lnTo>
                    <a:pt x="7" y="0"/>
                  </a:lnTo>
                  <a:lnTo>
                    <a:pt x="33" y="34"/>
                  </a:lnTo>
                  <a:lnTo>
                    <a:pt x="26"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6351588" y="3657600"/>
              <a:ext cx="300037" cy="341313"/>
            </a:xfrm>
            <a:custGeom>
              <a:avLst/>
              <a:gdLst>
                <a:gd name="T0" fmla="*/ 180 w 189"/>
                <a:gd name="T1" fmla="*/ 215 h 215"/>
                <a:gd name="T2" fmla="*/ 137 w 189"/>
                <a:gd name="T3" fmla="*/ 166 h 215"/>
                <a:gd name="T4" fmla="*/ 144 w 189"/>
                <a:gd name="T5" fmla="*/ 159 h 215"/>
                <a:gd name="T6" fmla="*/ 189 w 189"/>
                <a:gd name="T7" fmla="*/ 211 h 215"/>
                <a:gd name="T8" fmla="*/ 180 w 189"/>
                <a:gd name="T9" fmla="*/ 215 h 215"/>
                <a:gd name="T10" fmla="*/ 85 w 189"/>
                <a:gd name="T11" fmla="*/ 104 h 215"/>
                <a:gd name="T12" fmla="*/ 0 w 189"/>
                <a:gd name="T13" fmla="*/ 7 h 215"/>
                <a:gd name="T14" fmla="*/ 7 w 189"/>
                <a:gd name="T15" fmla="*/ 0 h 215"/>
                <a:gd name="T16" fmla="*/ 92 w 189"/>
                <a:gd name="T17" fmla="*/ 97 h 215"/>
                <a:gd name="T18" fmla="*/ 85 w 189"/>
                <a:gd name="T19" fmla="*/ 10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5">
                  <a:moveTo>
                    <a:pt x="180" y="215"/>
                  </a:moveTo>
                  <a:lnTo>
                    <a:pt x="137" y="166"/>
                  </a:lnTo>
                  <a:lnTo>
                    <a:pt x="144" y="159"/>
                  </a:lnTo>
                  <a:lnTo>
                    <a:pt x="189" y="211"/>
                  </a:lnTo>
                  <a:lnTo>
                    <a:pt x="180" y="215"/>
                  </a:lnTo>
                  <a:close/>
                  <a:moveTo>
                    <a:pt x="85" y="104"/>
                  </a:moveTo>
                  <a:lnTo>
                    <a:pt x="0" y="7"/>
                  </a:lnTo>
                  <a:lnTo>
                    <a:pt x="7" y="0"/>
                  </a:lnTo>
                  <a:lnTo>
                    <a:pt x="92" y="97"/>
                  </a:lnTo>
                  <a:lnTo>
                    <a:pt x="85"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3"/>
            <p:cNvSpPr/>
            <p:nvPr/>
          </p:nvSpPr>
          <p:spPr bwMode="auto">
            <a:xfrm>
              <a:off x="6719888" y="4086225"/>
              <a:ext cx="52387" cy="58738"/>
            </a:xfrm>
            <a:custGeom>
              <a:avLst/>
              <a:gdLst>
                <a:gd name="T0" fmla="*/ 26 w 33"/>
                <a:gd name="T1" fmla="*/ 37 h 37"/>
                <a:gd name="T2" fmla="*/ 0 w 33"/>
                <a:gd name="T3" fmla="*/ 4 h 37"/>
                <a:gd name="T4" fmla="*/ 7 w 33"/>
                <a:gd name="T5" fmla="*/ 0 h 37"/>
                <a:gd name="T6" fmla="*/ 33 w 33"/>
                <a:gd name="T7" fmla="*/ 30 h 37"/>
                <a:gd name="T8" fmla="*/ 26 w 33"/>
                <a:gd name="T9" fmla="*/ 37 h 37"/>
              </a:gdLst>
              <a:ahLst/>
              <a:cxnLst>
                <a:cxn ang="0">
                  <a:pos x="T0" y="T1"/>
                </a:cxn>
                <a:cxn ang="0">
                  <a:pos x="T2" y="T3"/>
                </a:cxn>
                <a:cxn ang="0">
                  <a:pos x="T4" y="T5"/>
                </a:cxn>
                <a:cxn ang="0">
                  <a:pos x="T6" y="T7"/>
                </a:cxn>
                <a:cxn ang="0">
                  <a:pos x="T8" y="T9"/>
                </a:cxn>
              </a:cxnLst>
              <a:rect l="0" t="0" r="r" b="b"/>
              <a:pathLst>
                <a:path w="33" h="37">
                  <a:moveTo>
                    <a:pt x="26" y="37"/>
                  </a:moveTo>
                  <a:lnTo>
                    <a:pt x="0" y="4"/>
                  </a:lnTo>
                  <a:lnTo>
                    <a:pt x="7" y="0"/>
                  </a:lnTo>
                  <a:lnTo>
                    <a:pt x="33" y="30"/>
                  </a:lnTo>
                  <a:lnTo>
                    <a:pt x="26"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a:spLocks noEditPoints="1"/>
            </p:cNvSpPr>
            <p:nvPr/>
          </p:nvSpPr>
          <p:spPr bwMode="auto">
            <a:xfrm>
              <a:off x="6086475" y="3497263"/>
              <a:ext cx="14287" cy="539750"/>
            </a:xfrm>
            <a:custGeom>
              <a:avLst/>
              <a:gdLst>
                <a:gd name="T0" fmla="*/ 9 w 9"/>
                <a:gd name="T1" fmla="*/ 340 h 340"/>
                <a:gd name="T2" fmla="*/ 0 w 9"/>
                <a:gd name="T3" fmla="*/ 340 h 340"/>
                <a:gd name="T4" fmla="*/ 0 w 9"/>
                <a:gd name="T5" fmla="*/ 323 h 340"/>
                <a:gd name="T6" fmla="*/ 9 w 9"/>
                <a:gd name="T7" fmla="*/ 323 h 340"/>
                <a:gd name="T8" fmla="*/ 9 w 9"/>
                <a:gd name="T9" fmla="*/ 340 h 340"/>
                <a:gd name="T10" fmla="*/ 9 w 9"/>
                <a:gd name="T11" fmla="*/ 297 h 340"/>
                <a:gd name="T12" fmla="*/ 0 w 9"/>
                <a:gd name="T13" fmla="*/ 297 h 340"/>
                <a:gd name="T14" fmla="*/ 0 w 9"/>
                <a:gd name="T15" fmla="*/ 269 h 340"/>
                <a:gd name="T16" fmla="*/ 9 w 9"/>
                <a:gd name="T17" fmla="*/ 269 h 340"/>
                <a:gd name="T18" fmla="*/ 9 w 9"/>
                <a:gd name="T19" fmla="*/ 297 h 340"/>
                <a:gd name="T20" fmla="*/ 9 w 9"/>
                <a:gd name="T21" fmla="*/ 229 h 340"/>
                <a:gd name="T22" fmla="*/ 0 w 9"/>
                <a:gd name="T23" fmla="*/ 229 h 340"/>
                <a:gd name="T24" fmla="*/ 0 w 9"/>
                <a:gd name="T25" fmla="*/ 196 h 340"/>
                <a:gd name="T26" fmla="*/ 9 w 9"/>
                <a:gd name="T27" fmla="*/ 196 h 340"/>
                <a:gd name="T28" fmla="*/ 9 w 9"/>
                <a:gd name="T29" fmla="*/ 229 h 340"/>
                <a:gd name="T30" fmla="*/ 9 w 9"/>
                <a:gd name="T31" fmla="*/ 156 h 340"/>
                <a:gd name="T32" fmla="*/ 0 w 9"/>
                <a:gd name="T33" fmla="*/ 156 h 340"/>
                <a:gd name="T34" fmla="*/ 0 w 9"/>
                <a:gd name="T35" fmla="*/ 127 h 340"/>
                <a:gd name="T36" fmla="*/ 9 w 9"/>
                <a:gd name="T37" fmla="*/ 127 h 340"/>
                <a:gd name="T38" fmla="*/ 9 w 9"/>
                <a:gd name="T39" fmla="*/ 156 h 340"/>
                <a:gd name="T40" fmla="*/ 9 w 9"/>
                <a:gd name="T41" fmla="*/ 104 h 340"/>
                <a:gd name="T42" fmla="*/ 0 w 9"/>
                <a:gd name="T43" fmla="*/ 104 h 340"/>
                <a:gd name="T44" fmla="*/ 0 w 9"/>
                <a:gd name="T45" fmla="*/ 73 h 340"/>
                <a:gd name="T46" fmla="*/ 9 w 9"/>
                <a:gd name="T47" fmla="*/ 73 h 340"/>
                <a:gd name="T48" fmla="*/ 9 w 9"/>
                <a:gd name="T49" fmla="*/ 104 h 340"/>
                <a:gd name="T50" fmla="*/ 9 w 9"/>
                <a:gd name="T51" fmla="*/ 35 h 340"/>
                <a:gd name="T52" fmla="*/ 0 w 9"/>
                <a:gd name="T53" fmla="*/ 35 h 340"/>
                <a:gd name="T54" fmla="*/ 0 w 9"/>
                <a:gd name="T55" fmla="*/ 0 h 340"/>
                <a:gd name="T56" fmla="*/ 9 w 9"/>
                <a:gd name="T57" fmla="*/ 0 h 340"/>
                <a:gd name="T58" fmla="*/ 9 w 9"/>
                <a:gd name="T59" fmla="*/ 3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 h="340">
                  <a:moveTo>
                    <a:pt x="9" y="340"/>
                  </a:moveTo>
                  <a:lnTo>
                    <a:pt x="0" y="340"/>
                  </a:lnTo>
                  <a:lnTo>
                    <a:pt x="0" y="323"/>
                  </a:lnTo>
                  <a:lnTo>
                    <a:pt x="9" y="323"/>
                  </a:lnTo>
                  <a:lnTo>
                    <a:pt x="9" y="340"/>
                  </a:lnTo>
                  <a:close/>
                  <a:moveTo>
                    <a:pt x="9" y="297"/>
                  </a:moveTo>
                  <a:lnTo>
                    <a:pt x="0" y="297"/>
                  </a:lnTo>
                  <a:lnTo>
                    <a:pt x="0" y="269"/>
                  </a:lnTo>
                  <a:lnTo>
                    <a:pt x="9" y="269"/>
                  </a:lnTo>
                  <a:lnTo>
                    <a:pt x="9" y="297"/>
                  </a:lnTo>
                  <a:close/>
                  <a:moveTo>
                    <a:pt x="9" y="229"/>
                  </a:moveTo>
                  <a:lnTo>
                    <a:pt x="0" y="229"/>
                  </a:lnTo>
                  <a:lnTo>
                    <a:pt x="0" y="196"/>
                  </a:lnTo>
                  <a:lnTo>
                    <a:pt x="9" y="196"/>
                  </a:lnTo>
                  <a:lnTo>
                    <a:pt x="9" y="229"/>
                  </a:lnTo>
                  <a:close/>
                  <a:moveTo>
                    <a:pt x="9" y="156"/>
                  </a:moveTo>
                  <a:lnTo>
                    <a:pt x="0" y="156"/>
                  </a:lnTo>
                  <a:lnTo>
                    <a:pt x="0" y="127"/>
                  </a:lnTo>
                  <a:lnTo>
                    <a:pt x="9" y="127"/>
                  </a:lnTo>
                  <a:lnTo>
                    <a:pt x="9" y="156"/>
                  </a:lnTo>
                  <a:close/>
                  <a:moveTo>
                    <a:pt x="9" y="104"/>
                  </a:moveTo>
                  <a:lnTo>
                    <a:pt x="0" y="104"/>
                  </a:lnTo>
                  <a:lnTo>
                    <a:pt x="0" y="73"/>
                  </a:lnTo>
                  <a:lnTo>
                    <a:pt x="9" y="73"/>
                  </a:lnTo>
                  <a:lnTo>
                    <a:pt x="9" y="104"/>
                  </a:lnTo>
                  <a:close/>
                  <a:moveTo>
                    <a:pt x="9" y="35"/>
                  </a:moveTo>
                  <a:lnTo>
                    <a:pt x="0" y="35"/>
                  </a:lnTo>
                  <a:lnTo>
                    <a:pt x="0" y="0"/>
                  </a:lnTo>
                  <a:lnTo>
                    <a:pt x="9" y="0"/>
                  </a:lnTo>
                  <a:lnTo>
                    <a:pt x="9"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Rectangle 15"/>
            <p:cNvSpPr>
              <a:spLocks noChangeArrowheads="1"/>
            </p:cNvSpPr>
            <p:nvPr/>
          </p:nvSpPr>
          <p:spPr bwMode="auto">
            <a:xfrm>
              <a:off x="6078538" y="2727325"/>
              <a:ext cx="30162" cy="379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16"/>
            <p:cNvSpPr>
              <a:spLocks noEditPoints="1"/>
            </p:cNvSpPr>
            <p:nvPr/>
          </p:nvSpPr>
          <p:spPr bwMode="auto">
            <a:xfrm>
              <a:off x="5853113" y="3571875"/>
              <a:ext cx="180975" cy="401638"/>
            </a:xfrm>
            <a:custGeom>
              <a:avLst/>
              <a:gdLst>
                <a:gd name="T0" fmla="*/ 10 w 114"/>
                <a:gd name="T1" fmla="*/ 253 h 253"/>
                <a:gd name="T2" fmla="*/ 0 w 114"/>
                <a:gd name="T3" fmla="*/ 250 h 253"/>
                <a:gd name="T4" fmla="*/ 3 w 114"/>
                <a:gd name="T5" fmla="*/ 246 h 253"/>
                <a:gd name="T6" fmla="*/ 12 w 114"/>
                <a:gd name="T7" fmla="*/ 248 h 253"/>
                <a:gd name="T8" fmla="*/ 10 w 114"/>
                <a:gd name="T9" fmla="*/ 253 h 253"/>
                <a:gd name="T10" fmla="*/ 31 w 114"/>
                <a:gd name="T11" fmla="*/ 205 h 253"/>
                <a:gd name="T12" fmla="*/ 22 w 114"/>
                <a:gd name="T13" fmla="*/ 201 h 253"/>
                <a:gd name="T14" fmla="*/ 45 w 114"/>
                <a:gd name="T15" fmla="*/ 146 h 253"/>
                <a:gd name="T16" fmla="*/ 52 w 114"/>
                <a:gd name="T17" fmla="*/ 149 h 253"/>
                <a:gd name="T18" fmla="*/ 31 w 114"/>
                <a:gd name="T19" fmla="*/ 205 h 253"/>
                <a:gd name="T20" fmla="*/ 66 w 114"/>
                <a:gd name="T21" fmla="*/ 118 h 253"/>
                <a:gd name="T22" fmla="*/ 57 w 114"/>
                <a:gd name="T23" fmla="*/ 116 h 253"/>
                <a:gd name="T24" fmla="*/ 64 w 114"/>
                <a:gd name="T25" fmla="*/ 102 h 253"/>
                <a:gd name="T26" fmla="*/ 73 w 114"/>
                <a:gd name="T27" fmla="*/ 104 h 253"/>
                <a:gd name="T28" fmla="*/ 66 w 114"/>
                <a:gd name="T29" fmla="*/ 118 h 253"/>
                <a:gd name="T30" fmla="*/ 90 w 114"/>
                <a:gd name="T31" fmla="*/ 59 h 253"/>
                <a:gd name="T32" fmla="*/ 83 w 114"/>
                <a:gd name="T33" fmla="*/ 57 h 253"/>
                <a:gd name="T34" fmla="*/ 104 w 114"/>
                <a:gd name="T35" fmla="*/ 0 h 253"/>
                <a:gd name="T36" fmla="*/ 114 w 114"/>
                <a:gd name="T37" fmla="*/ 5 h 253"/>
                <a:gd name="T38" fmla="*/ 90 w 114"/>
                <a:gd name="T39" fmla="*/ 59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4" h="253">
                  <a:moveTo>
                    <a:pt x="10" y="253"/>
                  </a:moveTo>
                  <a:lnTo>
                    <a:pt x="0" y="250"/>
                  </a:lnTo>
                  <a:lnTo>
                    <a:pt x="3" y="246"/>
                  </a:lnTo>
                  <a:lnTo>
                    <a:pt x="12" y="248"/>
                  </a:lnTo>
                  <a:lnTo>
                    <a:pt x="10" y="253"/>
                  </a:lnTo>
                  <a:close/>
                  <a:moveTo>
                    <a:pt x="31" y="205"/>
                  </a:moveTo>
                  <a:lnTo>
                    <a:pt x="22" y="201"/>
                  </a:lnTo>
                  <a:lnTo>
                    <a:pt x="45" y="146"/>
                  </a:lnTo>
                  <a:lnTo>
                    <a:pt x="52" y="149"/>
                  </a:lnTo>
                  <a:lnTo>
                    <a:pt x="31" y="205"/>
                  </a:lnTo>
                  <a:close/>
                  <a:moveTo>
                    <a:pt x="66" y="118"/>
                  </a:moveTo>
                  <a:lnTo>
                    <a:pt x="57" y="116"/>
                  </a:lnTo>
                  <a:lnTo>
                    <a:pt x="64" y="102"/>
                  </a:lnTo>
                  <a:lnTo>
                    <a:pt x="73" y="104"/>
                  </a:lnTo>
                  <a:lnTo>
                    <a:pt x="66" y="118"/>
                  </a:lnTo>
                  <a:close/>
                  <a:moveTo>
                    <a:pt x="90" y="59"/>
                  </a:moveTo>
                  <a:lnTo>
                    <a:pt x="83" y="57"/>
                  </a:lnTo>
                  <a:lnTo>
                    <a:pt x="104" y="0"/>
                  </a:lnTo>
                  <a:lnTo>
                    <a:pt x="114" y="5"/>
                  </a:lnTo>
                  <a:lnTo>
                    <a:pt x="90" y="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7"/>
            <p:cNvSpPr>
              <a:spLocks noEditPoints="1"/>
            </p:cNvSpPr>
            <p:nvPr/>
          </p:nvSpPr>
          <p:spPr bwMode="auto">
            <a:xfrm>
              <a:off x="6164263" y="3541713"/>
              <a:ext cx="142875" cy="292100"/>
            </a:xfrm>
            <a:custGeom>
              <a:avLst/>
              <a:gdLst>
                <a:gd name="T0" fmla="*/ 83 w 90"/>
                <a:gd name="T1" fmla="*/ 184 h 184"/>
                <a:gd name="T2" fmla="*/ 81 w 90"/>
                <a:gd name="T3" fmla="*/ 184 h 184"/>
                <a:gd name="T4" fmla="*/ 90 w 90"/>
                <a:gd name="T5" fmla="*/ 180 h 184"/>
                <a:gd name="T6" fmla="*/ 90 w 90"/>
                <a:gd name="T7" fmla="*/ 180 h 184"/>
                <a:gd name="T8" fmla="*/ 83 w 90"/>
                <a:gd name="T9" fmla="*/ 184 h 184"/>
                <a:gd name="T10" fmla="*/ 64 w 90"/>
                <a:gd name="T11" fmla="*/ 147 h 184"/>
                <a:gd name="T12" fmla="*/ 52 w 90"/>
                <a:gd name="T13" fmla="*/ 121 h 184"/>
                <a:gd name="T14" fmla="*/ 62 w 90"/>
                <a:gd name="T15" fmla="*/ 116 h 184"/>
                <a:gd name="T16" fmla="*/ 73 w 90"/>
                <a:gd name="T17" fmla="*/ 144 h 184"/>
                <a:gd name="T18" fmla="*/ 64 w 90"/>
                <a:gd name="T19" fmla="*/ 147 h 184"/>
                <a:gd name="T20" fmla="*/ 43 w 90"/>
                <a:gd name="T21" fmla="*/ 99 h 184"/>
                <a:gd name="T22" fmla="*/ 31 w 90"/>
                <a:gd name="T23" fmla="*/ 71 h 184"/>
                <a:gd name="T24" fmla="*/ 40 w 90"/>
                <a:gd name="T25" fmla="*/ 69 h 184"/>
                <a:gd name="T26" fmla="*/ 52 w 90"/>
                <a:gd name="T27" fmla="*/ 95 h 184"/>
                <a:gd name="T28" fmla="*/ 43 w 90"/>
                <a:gd name="T29" fmla="*/ 99 h 184"/>
                <a:gd name="T30" fmla="*/ 14 w 90"/>
                <a:gd name="T31" fmla="*/ 36 h 184"/>
                <a:gd name="T32" fmla="*/ 0 w 90"/>
                <a:gd name="T33" fmla="*/ 5 h 184"/>
                <a:gd name="T34" fmla="*/ 10 w 90"/>
                <a:gd name="T35" fmla="*/ 0 h 184"/>
                <a:gd name="T36" fmla="*/ 24 w 90"/>
                <a:gd name="T37" fmla="*/ 33 h 184"/>
                <a:gd name="T38" fmla="*/ 14 w 90"/>
                <a:gd name="T3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184">
                  <a:moveTo>
                    <a:pt x="83" y="184"/>
                  </a:moveTo>
                  <a:lnTo>
                    <a:pt x="81" y="184"/>
                  </a:lnTo>
                  <a:lnTo>
                    <a:pt x="90" y="180"/>
                  </a:lnTo>
                  <a:lnTo>
                    <a:pt x="90" y="180"/>
                  </a:lnTo>
                  <a:lnTo>
                    <a:pt x="83" y="184"/>
                  </a:lnTo>
                  <a:close/>
                  <a:moveTo>
                    <a:pt x="64" y="147"/>
                  </a:moveTo>
                  <a:lnTo>
                    <a:pt x="52" y="121"/>
                  </a:lnTo>
                  <a:lnTo>
                    <a:pt x="62" y="116"/>
                  </a:lnTo>
                  <a:lnTo>
                    <a:pt x="73" y="144"/>
                  </a:lnTo>
                  <a:lnTo>
                    <a:pt x="64" y="147"/>
                  </a:lnTo>
                  <a:close/>
                  <a:moveTo>
                    <a:pt x="43" y="99"/>
                  </a:moveTo>
                  <a:lnTo>
                    <a:pt x="31" y="71"/>
                  </a:lnTo>
                  <a:lnTo>
                    <a:pt x="40" y="69"/>
                  </a:lnTo>
                  <a:lnTo>
                    <a:pt x="52" y="95"/>
                  </a:lnTo>
                  <a:lnTo>
                    <a:pt x="43" y="99"/>
                  </a:lnTo>
                  <a:close/>
                  <a:moveTo>
                    <a:pt x="14" y="36"/>
                  </a:moveTo>
                  <a:lnTo>
                    <a:pt x="0" y="5"/>
                  </a:lnTo>
                  <a:lnTo>
                    <a:pt x="10" y="0"/>
                  </a:lnTo>
                  <a:lnTo>
                    <a:pt x="24" y="33"/>
                  </a:lnTo>
                  <a:lnTo>
                    <a:pt x="14"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16"/>
          <p:cNvSpPr>
            <a:spLocks noEditPoints="1"/>
          </p:cNvSpPr>
          <p:nvPr/>
        </p:nvSpPr>
        <p:spPr bwMode="auto">
          <a:xfrm>
            <a:off x="5905648" y="2253860"/>
            <a:ext cx="309334" cy="371595"/>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sp>
        <p:nvSpPr>
          <p:cNvPr id="16" name="Freeform 16"/>
          <p:cNvSpPr>
            <a:spLocks noEditPoints="1"/>
          </p:cNvSpPr>
          <p:nvPr/>
        </p:nvSpPr>
        <p:spPr bwMode="auto">
          <a:xfrm rot="584553">
            <a:off x="6921656" y="2121309"/>
            <a:ext cx="329045" cy="395273"/>
          </a:xfrm>
          <a:custGeom>
            <a:avLst/>
            <a:gdLst>
              <a:gd name="T0" fmla="*/ 19 w 76"/>
              <a:gd name="T1" fmla="*/ 55 h 91"/>
              <a:gd name="T2" fmla="*/ 2 w 76"/>
              <a:gd name="T3" fmla="*/ 47 h 91"/>
              <a:gd name="T4" fmla="*/ 0 w 76"/>
              <a:gd name="T5" fmla="*/ 46 h 91"/>
              <a:gd name="T6" fmla="*/ 19 w 76"/>
              <a:gd name="T7" fmla="*/ 37 h 91"/>
              <a:gd name="T8" fmla="*/ 51 w 76"/>
              <a:gd name="T9" fmla="*/ 0 h 91"/>
              <a:gd name="T10" fmla="*/ 54 w 76"/>
              <a:gd name="T11" fmla="*/ 0 h 91"/>
              <a:gd name="T12" fmla="*/ 41 w 76"/>
              <a:gd name="T13" fmla="*/ 32 h 91"/>
              <a:gd name="T14" fmla="*/ 42 w 76"/>
              <a:gd name="T15" fmla="*/ 34 h 91"/>
              <a:gd name="T16" fmla="*/ 74 w 76"/>
              <a:gd name="T17" fmla="*/ 30 h 91"/>
              <a:gd name="T18" fmla="*/ 75 w 76"/>
              <a:gd name="T19" fmla="*/ 30 h 91"/>
              <a:gd name="T20" fmla="*/ 76 w 76"/>
              <a:gd name="T21" fmla="*/ 30 h 91"/>
              <a:gd name="T22" fmla="*/ 74 w 76"/>
              <a:gd name="T23" fmla="*/ 46 h 91"/>
              <a:gd name="T24" fmla="*/ 76 w 76"/>
              <a:gd name="T25" fmla="*/ 60 h 91"/>
              <a:gd name="T26" fmla="*/ 75 w 76"/>
              <a:gd name="T27" fmla="*/ 60 h 91"/>
              <a:gd name="T28" fmla="*/ 76 w 76"/>
              <a:gd name="T29" fmla="*/ 61 h 91"/>
              <a:gd name="T30" fmla="*/ 74 w 76"/>
              <a:gd name="T31" fmla="*/ 61 h 91"/>
              <a:gd name="T32" fmla="*/ 41 w 76"/>
              <a:gd name="T33" fmla="*/ 57 h 91"/>
              <a:gd name="T34" fmla="*/ 41 w 76"/>
              <a:gd name="T35" fmla="*/ 59 h 91"/>
              <a:gd name="T36" fmla="*/ 53 w 76"/>
              <a:gd name="T37" fmla="*/ 89 h 91"/>
              <a:gd name="T38" fmla="*/ 54 w 76"/>
              <a:gd name="T39" fmla="*/ 91 h 91"/>
              <a:gd name="T40" fmla="*/ 20 w 76"/>
              <a:gd name="T41" fmla="*/ 53 h 91"/>
              <a:gd name="T42" fmla="*/ 21 w 76"/>
              <a:gd name="T43" fmla="*/ 54 h 91"/>
              <a:gd name="T44" fmla="*/ 50 w 76"/>
              <a:gd name="T45" fmla="*/ 88 h 91"/>
              <a:gd name="T46" fmla="*/ 39 w 76"/>
              <a:gd name="T47" fmla="*/ 59 h 91"/>
              <a:gd name="T48" fmla="*/ 39 w 76"/>
              <a:gd name="T49" fmla="*/ 56 h 91"/>
              <a:gd name="T50" fmla="*/ 40 w 76"/>
              <a:gd name="T51" fmla="*/ 55 h 91"/>
              <a:gd name="T52" fmla="*/ 73 w 76"/>
              <a:gd name="T53" fmla="*/ 59 h 91"/>
              <a:gd name="T54" fmla="*/ 71 w 76"/>
              <a:gd name="T55" fmla="*/ 46 h 91"/>
              <a:gd name="T56" fmla="*/ 73 w 76"/>
              <a:gd name="T57" fmla="*/ 33 h 91"/>
              <a:gd name="T58" fmla="*/ 41 w 76"/>
              <a:gd name="T59" fmla="*/ 37 h 91"/>
              <a:gd name="T60" fmla="*/ 39 w 76"/>
              <a:gd name="T61" fmla="*/ 36 h 91"/>
              <a:gd name="T62" fmla="*/ 39 w 76"/>
              <a:gd name="T63" fmla="*/ 32 h 91"/>
              <a:gd name="T64" fmla="*/ 49 w 76"/>
              <a:gd name="T65" fmla="*/ 3 h 91"/>
              <a:gd name="T66" fmla="*/ 21 w 76"/>
              <a:gd name="T67" fmla="*/ 38 h 91"/>
              <a:gd name="T68" fmla="*/ 20 w 76"/>
              <a:gd name="T69" fmla="*/ 39 h 91"/>
              <a:gd name="T70" fmla="*/ 5 w 76"/>
              <a:gd name="T7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91">
                <a:moveTo>
                  <a:pt x="52" y="91"/>
                </a:moveTo>
                <a:cubicBezTo>
                  <a:pt x="37" y="90"/>
                  <a:pt x="22" y="72"/>
                  <a:pt x="19" y="55"/>
                </a:cubicBezTo>
                <a:cubicBezTo>
                  <a:pt x="19" y="55"/>
                  <a:pt x="19" y="55"/>
                  <a:pt x="19" y="55"/>
                </a:cubicBezTo>
                <a:cubicBezTo>
                  <a:pt x="12" y="53"/>
                  <a:pt x="6" y="50"/>
                  <a:pt x="2" y="47"/>
                </a:cubicBezTo>
                <a:cubicBezTo>
                  <a:pt x="2" y="47"/>
                  <a:pt x="2" y="47"/>
                  <a:pt x="2" y="47"/>
                </a:cubicBezTo>
                <a:cubicBezTo>
                  <a:pt x="0" y="46"/>
                  <a:pt x="0" y="46"/>
                  <a:pt x="0" y="46"/>
                </a:cubicBezTo>
                <a:cubicBezTo>
                  <a:pt x="2" y="45"/>
                  <a:pt x="2" y="45"/>
                  <a:pt x="2" y="45"/>
                </a:cubicBezTo>
                <a:cubicBezTo>
                  <a:pt x="6" y="41"/>
                  <a:pt x="12" y="39"/>
                  <a:pt x="19" y="37"/>
                </a:cubicBezTo>
                <a:cubicBezTo>
                  <a:pt x="19" y="37"/>
                  <a:pt x="19" y="37"/>
                  <a:pt x="19" y="37"/>
                </a:cubicBezTo>
                <a:cubicBezTo>
                  <a:pt x="22" y="20"/>
                  <a:pt x="36" y="1"/>
                  <a:pt x="51" y="0"/>
                </a:cubicBezTo>
                <a:cubicBezTo>
                  <a:pt x="51" y="0"/>
                  <a:pt x="51" y="0"/>
                  <a:pt x="51" y="0"/>
                </a:cubicBezTo>
                <a:cubicBezTo>
                  <a:pt x="54" y="0"/>
                  <a:pt x="54" y="0"/>
                  <a:pt x="54" y="0"/>
                </a:cubicBezTo>
                <a:cubicBezTo>
                  <a:pt x="52" y="2"/>
                  <a:pt x="52" y="2"/>
                  <a:pt x="52" y="2"/>
                </a:cubicBezTo>
                <a:cubicBezTo>
                  <a:pt x="49" y="8"/>
                  <a:pt x="41" y="22"/>
                  <a:pt x="41" y="32"/>
                </a:cubicBezTo>
                <a:cubicBezTo>
                  <a:pt x="41" y="32"/>
                  <a:pt x="41" y="32"/>
                  <a:pt x="41" y="32"/>
                </a:cubicBezTo>
                <a:cubicBezTo>
                  <a:pt x="41" y="33"/>
                  <a:pt x="42" y="34"/>
                  <a:pt x="42" y="34"/>
                </a:cubicBezTo>
                <a:cubicBezTo>
                  <a:pt x="42" y="34"/>
                  <a:pt x="42" y="34"/>
                  <a:pt x="42" y="34"/>
                </a:cubicBezTo>
                <a:cubicBezTo>
                  <a:pt x="49" y="33"/>
                  <a:pt x="68" y="30"/>
                  <a:pt x="74" y="30"/>
                </a:cubicBezTo>
                <a:cubicBezTo>
                  <a:pt x="74" y="30"/>
                  <a:pt x="74" y="30"/>
                  <a:pt x="74" y="30"/>
                </a:cubicBezTo>
                <a:cubicBezTo>
                  <a:pt x="74" y="30"/>
                  <a:pt x="74" y="30"/>
                  <a:pt x="75" y="30"/>
                </a:cubicBezTo>
                <a:cubicBezTo>
                  <a:pt x="75" y="30"/>
                  <a:pt x="75" y="30"/>
                  <a:pt x="75" y="30"/>
                </a:cubicBezTo>
                <a:cubicBezTo>
                  <a:pt x="76" y="30"/>
                  <a:pt x="76" y="30"/>
                  <a:pt x="76" y="30"/>
                </a:cubicBezTo>
                <a:cubicBezTo>
                  <a:pt x="76" y="32"/>
                  <a:pt x="76" y="32"/>
                  <a:pt x="76" y="32"/>
                </a:cubicBezTo>
                <a:cubicBezTo>
                  <a:pt x="74" y="36"/>
                  <a:pt x="74" y="41"/>
                  <a:pt x="74" y="46"/>
                </a:cubicBezTo>
                <a:cubicBezTo>
                  <a:pt x="74" y="46"/>
                  <a:pt x="74" y="46"/>
                  <a:pt x="74" y="46"/>
                </a:cubicBezTo>
                <a:cubicBezTo>
                  <a:pt x="74" y="51"/>
                  <a:pt x="74" y="56"/>
                  <a:pt x="76" y="60"/>
                </a:cubicBezTo>
                <a:cubicBezTo>
                  <a:pt x="76" y="60"/>
                  <a:pt x="76" y="60"/>
                  <a:pt x="76" y="60"/>
                </a:cubicBezTo>
                <a:cubicBezTo>
                  <a:pt x="75" y="60"/>
                  <a:pt x="75" y="60"/>
                  <a:pt x="75" y="60"/>
                </a:cubicBezTo>
                <a:cubicBezTo>
                  <a:pt x="76" y="60"/>
                  <a:pt x="76" y="60"/>
                  <a:pt x="76" y="60"/>
                </a:cubicBezTo>
                <a:cubicBezTo>
                  <a:pt x="76" y="61"/>
                  <a:pt x="76" y="61"/>
                  <a:pt x="76" y="61"/>
                </a:cubicBezTo>
                <a:cubicBezTo>
                  <a:pt x="75" y="61"/>
                  <a:pt x="75" y="61"/>
                  <a:pt x="75" y="61"/>
                </a:cubicBezTo>
                <a:cubicBezTo>
                  <a:pt x="74" y="61"/>
                  <a:pt x="74" y="61"/>
                  <a:pt x="74" y="61"/>
                </a:cubicBezTo>
                <a:cubicBezTo>
                  <a:pt x="74" y="61"/>
                  <a:pt x="74" y="61"/>
                  <a:pt x="74" y="61"/>
                </a:cubicBezTo>
                <a:cubicBezTo>
                  <a:pt x="68" y="61"/>
                  <a:pt x="49" y="58"/>
                  <a:pt x="41" y="57"/>
                </a:cubicBezTo>
                <a:cubicBezTo>
                  <a:pt x="41" y="57"/>
                  <a:pt x="41" y="57"/>
                  <a:pt x="41" y="57"/>
                </a:cubicBezTo>
                <a:cubicBezTo>
                  <a:pt x="41" y="58"/>
                  <a:pt x="41" y="58"/>
                  <a:pt x="41" y="59"/>
                </a:cubicBezTo>
                <a:cubicBezTo>
                  <a:pt x="41" y="59"/>
                  <a:pt x="41" y="59"/>
                  <a:pt x="41" y="59"/>
                </a:cubicBezTo>
                <a:cubicBezTo>
                  <a:pt x="41" y="69"/>
                  <a:pt x="50" y="83"/>
                  <a:pt x="53" y="89"/>
                </a:cubicBezTo>
                <a:cubicBezTo>
                  <a:pt x="53" y="89"/>
                  <a:pt x="53" y="89"/>
                  <a:pt x="53" y="89"/>
                </a:cubicBezTo>
                <a:cubicBezTo>
                  <a:pt x="54" y="91"/>
                  <a:pt x="54" y="91"/>
                  <a:pt x="54" y="91"/>
                </a:cubicBezTo>
                <a:cubicBezTo>
                  <a:pt x="52" y="91"/>
                  <a:pt x="52" y="91"/>
                  <a:pt x="52" y="91"/>
                </a:cubicBezTo>
                <a:close/>
                <a:moveTo>
                  <a:pt x="20" y="53"/>
                </a:moveTo>
                <a:cubicBezTo>
                  <a:pt x="21" y="53"/>
                  <a:pt x="21" y="53"/>
                  <a:pt x="21" y="53"/>
                </a:cubicBezTo>
                <a:cubicBezTo>
                  <a:pt x="21" y="54"/>
                  <a:pt x="21" y="54"/>
                  <a:pt x="21" y="54"/>
                </a:cubicBezTo>
                <a:cubicBezTo>
                  <a:pt x="24" y="69"/>
                  <a:pt x="37" y="85"/>
                  <a:pt x="50" y="88"/>
                </a:cubicBezTo>
                <a:cubicBezTo>
                  <a:pt x="50" y="88"/>
                  <a:pt x="50" y="88"/>
                  <a:pt x="50" y="88"/>
                </a:cubicBezTo>
                <a:cubicBezTo>
                  <a:pt x="46" y="81"/>
                  <a:pt x="39" y="69"/>
                  <a:pt x="39" y="59"/>
                </a:cubicBezTo>
                <a:cubicBezTo>
                  <a:pt x="39" y="59"/>
                  <a:pt x="39" y="59"/>
                  <a:pt x="39" y="59"/>
                </a:cubicBezTo>
                <a:cubicBezTo>
                  <a:pt x="39" y="58"/>
                  <a:pt x="39" y="57"/>
                  <a:pt x="39" y="56"/>
                </a:cubicBezTo>
                <a:cubicBezTo>
                  <a:pt x="39" y="56"/>
                  <a:pt x="39" y="56"/>
                  <a:pt x="39" y="56"/>
                </a:cubicBezTo>
                <a:cubicBezTo>
                  <a:pt x="39" y="54"/>
                  <a:pt x="39" y="54"/>
                  <a:pt x="39" y="54"/>
                </a:cubicBezTo>
                <a:cubicBezTo>
                  <a:pt x="40" y="55"/>
                  <a:pt x="40" y="55"/>
                  <a:pt x="40" y="55"/>
                </a:cubicBezTo>
                <a:cubicBezTo>
                  <a:pt x="46" y="56"/>
                  <a:pt x="66" y="59"/>
                  <a:pt x="73" y="59"/>
                </a:cubicBezTo>
                <a:cubicBezTo>
                  <a:pt x="73" y="59"/>
                  <a:pt x="73" y="59"/>
                  <a:pt x="73" y="59"/>
                </a:cubicBezTo>
                <a:cubicBezTo>
                  <a:pt x="72" y="55"/>
                  <a:pt x="71" y="50"/>
                  <a:pt x="71" y="46"/>
                </a:cubicBezTo>
                <a:cubicBezTo>
                  <a:pt x="71" y="46"/>
                  <a:pt x="71" y="46"/>
                  <a:pt x="71" y="46"/>
                </a:cubicBezTo>
                <a:cubicBezTo>
                  <a:pt x="71" y="41"/>
                  <a:pt x="72" y="37"/>
                  <a:pt x="73" y="33"/>
                </a:cubicBezTo>
                <a:cubicBezTo>
                  <a:pt x="73" y="33"/>
                  <a:pt x="73" y="33"/>
                  <a:pt x="73" y="33"/>
                </a:cubicBezTo>
                <a:cubicBezTo>
                  <a:pt x="66" y="33"/>
                  <a:pt x="47" y="36"/>
                  <a:pt x="41" y="37"/>
                </a:cubicBezTo>
                <a:cubicBezTo>
                  <a:pt x="41" y="37"/>
                  <a:pt x="41" y="37"/>
                  <a:pt x="41" y="37"/>
                </a:cubicBezTo>
                <a:cubicBezTo>
                  <a:pt x="40" y="37"/>
                  <a:pt x="40" y="37"/>
                  <a:pt x="40" y="37"/>
                </a:cubicBezTo>
                <a:cubicBezTo>
                  <a:pt x="39" y="36"/>
                  <a:pt x="39" y="36"/>
                  <a:pt x="39" y="36"/>
                </a:cubicBezTo>
                <a:cubicBezTo>
                  <a:pt x="39" y="35"/>
                  <a:pt x="39" y="33"/>
                  <a:pt x="39" y="32"/>
                </a:cubicBezTo>
                <a:cubicBezTo>
                  <a:pt x="39" y="32"/>
                  <a:pt x="39" y="32"/>
                  <a:pt x="39" y="32"/>
                </a:cubicBezTo>
                <a:cubicBezTo>
                  <a:pt x="39" y="22"/>
                  <a:pt x="45" y="10"/>
                  <a:pt x="49" y="3"/>
                </a:cubicBezTo>
                <a:cubicBezTo>
                  <a:pt x="49" y="3"/>
                  <a:pt x="49" y="3"/>
                  <a:pt x="49" y="3"/>
                </a:cubicBezTo>
                <a:cubicBezTo>
                  <a:pt x="36" y="5"/>
                  <a:pt x="23" y="23"/>
                  <a:pt x="21" y="38"/>
                </a:cubicBezTo>
                <a:cubicBezTo>
                  <a:pt x="21" y="38"/>
                  <a:pt x="21" y="38"/>
                  <a:pt x="21" y="38"/>
                </a:cubicBezTo>
                <a:cubicBezTo>
                  <a:pt x="21" y="39"/>
                  <a:pt x="21" y="39"/>
                  <a:pt x="21" y="39"/>
                </a:cubicBezTo>
                <a:cubicBezTo>
                  <a:pt x="20" y="39"/>
                  <a:pt x="20" y="39"/>
                  <a:pt x="20" y="39"/>
                </a:cubicBezTo>
                <a:cubicBezTo>
                  <a:pt x="14" y="41"/>
                  <a:pt x="9" y="43"/>
                  <a:pt x="5" y="46"/>
                </a:cubicBezTo>
                <a:cubicBezTo>
                  <a:pt x="5" y="46"/>
                  <a:pt x="5" y="46"/>
                  <a:pt x="5" y="46"/>
                </a:cubicBezTo>
                <a:cubicBezTo>
                  <a:pt x="9" y="49"/>
                  <a:pt x="14" y="51"/>
                  <a:pt x="20" y="53"/>
                </a:cubicBezTo>
                <a:close/>
              </a:path>
            </a:pathLst>
          </a:custGeom>
          <a:noFill/>
          <a:ln w="127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rtlCol="0" anchor="ctr"/>
          <a:lstStyle/>
          <a:p>
            <a:pPr algn="ctr"/>
            <a:endParaRPr lang="zh-CN" altLang="en-US">
              <a:solidFill>
                <a:schemeClr val="lt1"/>
              </a:solidFill>
            </a:endParaRPr>
          </a:p>
        </p:txBody>
      </p:sp>
      <p:grpSp>
        <p:nvGrpSpPr>
          <p:cNvPr id="17" name="组合 16"/>
          <p:cNvGrpSpPr/>
          <p:nvPr/>
        </p:nvGrpSpPr>
        <p:grpSpPr>
          <a:xfrm>
            <a:off x="2850992" y="2786867"/>
            <a:ext cx="932180" cy="1054101"/>
            <a:chOff x="2387669" y="1429930"/>
            <a:chExt cx="699226" cy="790576"/>
          </a:xfrm>
        </p:grpSpPr>
        <p:grpSp>
          <p:nvGrpSpPr>
            <p:cNvPr id="18" name="组合 17"/>
            <p:cNvGrpSpPr/>
            <p:nvPr/>
          </p:nvGrpSpPr>
          <p:grpSpPr>
            <a:xfrm>
              <a:off x="2411760" y="1490614"/>
              <a:ext cx="648072" cy="648072"/>
              <a:chOff x="1907704" y="1131590"/>
              <a:chExt cx="1008112" cy="1008112"/>
            </a:xfrm>
          </p:grpSpPr>
          <p:sp>
            <p:nvSpPr>
              <p:cNvPr id="20" name="矩形 19"/>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1" name="直接连接符 20"/>
              <p:cNvCxnSpPr>
                <a:stCxn id="20" idx="1"/>
                <a:endCxn id="20"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20" idx="0"/>
                <a:endCxn id="20"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2387669" y="1429930"/>
              <a:ext cx="699226"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研</a:t>
              </a:r>
              <a:endParaRPr lang="zh-CN" altLang="en-US" sz="5900" dirty="0">
                <a:solidFill>
                  <a:schemeClr val="bg1">
                    <a:alpha val="79000"/>
                  </a:schemeClr>
                </a:solidFill>
                <a:latin typeface="+mj-ea"/>
                <a:ea typeface="+mj-ea"/>
              </a:endParaRPr>
            </a:p>
          </p:txBody>
        </p:sp>
      </p:grpSp>
      <p:grpSp>
        <p:nvGrpSpPr>
          <p:cNvPr id="23" name="组合 22"/>
          <p:cNvGrpSpPr/>
          <p:nvPr/>
        </p:nvGrpSpPr>
        <p:grpSpPr>
          <a:xfrm>
            <a:off x="3870891" y="2786867"/>
            <a:ext cx="932181" cy="1054101"/>
            <a:chOff x="3136593" y="1429930"/>
            <a:chExt cx="699227" cy="790576"/>
          </a:xfrm>
        </p:grpSpPr>
        <p:grpSp>
          <p:nvGrpSpPr>
            <p:cNvPr id="24" name="组合 23"/>
            <p:cNvGrpSpPr/>
            <p:nvPr/>
          </p:nvGrpSpPr>
          <p:grpSpPr>
            <a:xfrm>
              <a:off x="3160683" y="1490614"/>
              <a:ext cx="648072" cy="648072"/>
              <a:chOff x="1907704" y="1131590"/>
              <a:chExt cx="1008112" cy="1008112"/>
            </a:xfrm>
          </p:grpSpPr>
          <p:sp>
            <p:nvSpPr>
              <p:cNvPr id="26" name="矩形 25"/>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27" name="直接连接符 26"/>
              <p:cNvCxnSpPr>
                <a:stCxn id="26" idx="1"/>
                <a:endCxn id="26"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0"/>
                <a:endCxn id="26"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3136593" y="1429930"/>
              <a:ext cx="699227"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究</a:t>
              </a:r>
              <a:endParaRPr lang="zh-CN" altLang="en-US" sz="5900" dirty="0">
                <a:solidFill>
                  <a:schemeClr val="bg1">
                    <a:alpha val="79000"/>
                  </a:schemeClr>
                </a:solidFill>
                <a:latin typeface="+mj-ea"/>
                <a:ea typeface="+mj-ea"/>
              </a:endParaRPr>
            </a:p>
          </p:txBody>
        </p:sp>
      </p:grpSp>
      <p:grpSp>
        <p:nvGrpSpPr>
          <p:cNvPr id="29" name="组合 28"/>
          <p:cNvGrpSpPr/>
          <p:nvPr/>
        </p:nvGrpSpPr>
        <p:grpSpPr>
          <a:xfrm>
            <a:off x="5905616" y="2786867"/>
            <a:ext cx="932180" cy="1054101"/>
            <a:chOff x="3915721" y="1429930"/>
            <a:chExt cx="699225" cy="790576"/>
          </a:xfrm>
        </p:grpSpPr>
        <p:grpSp>
          <p:nvGrpSpPr>
            <p:cNvPr id="30" name="组合 29"/>
            <p:cNvGrpSpPr/>
            <p:nvPr/>
          </p:nvGrpSpPr>
          <p:grpSpPr>
            <a:xfrm>
              <a:off x="3939813" y="1490614"/>
              <a:ext cx="648072" cy="648072"/>
              <a:chOff x="1907704" y="1131590"/>
              <a:chExt cx="1008112" cy="1008112"/>
            </a:xfrm>
          </p:grpSpPr>
          <p:sp>
            <p:nvSpPr>
              <p:cNvPr id="32" name="矩形 31"/>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3" name="直接连接符 32"/>
              <p:cNvCxnSpPr>
                <a:stCxn id="32" idx="1"/>
                <a:endCxn id="32"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0"/>
                <a:endCxn id="32"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1" name="矩形 30"/>
            <p:cNvSpPr/>
            <p:nvPr/>
          </p:nvSpPr>
          <p:spPr>
            <a:xfrm>
              <a:off x="3915721"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sym typeface="+mn-ea"/>
                </a:rPr>
                <a:t>法</a:t>
              </a:r>
              <a:endParaRPr lang="zh-CN" altLang="en-US" sz="5900" dirty="0">
                <a:solidFill>
                  <a:schemeClr val="bg1">
                    <a:alpha val="79000"/>
                  </a:schemeClr>
                </a:solidFill>
                <a:latin typeface="+mj-ea"/>
                <a:ea typeface="+mj-ea"/>
              </a:endParaRPr>
            </a:p>
          </p:txBody>
        </p:sp>
      </p:grpSp>
      <p:grpSp>
        <p:nvGrpSpPr>
          <p:cNvPr id="35" name="组合 34"/>
          <p:cNvGrpSpPr/>
          <p:nvPr/>
        </p:nvGrpSpPr>
        <p:grpSpPr>
          <a:xfrm>
            <a:off x="6891228" y="2786867"/>
            <a:ext cx="932180" cy="1054101"/>
            <a:chOff x="4679732" y="1429930"/>
            <a:chExt cx="699225" cy="790576"/>
          </a:xfrm>
        </p:grpSpPr>
        <p:grpSp>
          <p:nvGrpSpPr>
            <p:cNvPr id="36" name="组合 35"/>
            <p:cNvGrpSpPr/>
            <p:nvPr/>
          </p:nvGrpSpPr>
          <p:grpSpPr>
            <a:xfrm>
              <a:off x="4703824" y="1490614"/>
              <a:ext cx="648072" cy="648072"/>
              <a:chOff x="1907704" y="1131590"/>
              <a:chExt cx="1008112" cy="1008112"/>
            </a:xfrm>
          </p:grpSpPr>
          <p:sp>
            <p:nvSpPr>
              <p:cNvPr id="38" name="矩形 3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39" name="直接连接符 38"/>
              <p:cNvCxnSpPr>
                <a:stCxn id="38" idx="1"/>
                <a:endCxn id="3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0"/>
                <a:endCxn id="3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37" name="矩形 36"/>
            <p:cNvSpPr/>
            <p:nvPr/>
          </p:nvSpPr>
          <p:spPr>
            <a:xfrm>
              <a:off x="4679732"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及</a:t>
              </a:r>
              <a:endParaRPr lang="zh-CN" altLang="en-US" sz="5900" dirty="0">
                <a:solidFill>
                  <a:schemeClr val="bg1">
                    <a:alpha val="79000"/>
                  </a:schemeClr>
                </a:solidFill>
                <a:latin typeface="+mj-ea"/>
                <a:ea typeface="+mj-ea"/>
              </a:endParaRPr>
            </a:p>
          </p:txBody>
        </p:sp>
      </p:grpSp>
      <p:grpSp>
        <p:nvGrpSpPr>
          <p:cNvPr id="41" name="组合 40"/>
          <p:cNvGrpSpPr/>
          <p:nvPr/>
        </p:nvGrpSpPr>
        <p:grpSpPr>
          <a:xfrm>
            <a:off x="7910498" y="2786867"/>
            <a:ext cx="932180" cy="1054101"/>
            <a:chOff x="5414733" y="1429930"/>
            <a:chExt cx="699225" cy="790576"/>
          </a:xfrm>
        </p:grpSpPr>
        <p:grpSp>
          <p:nvGrpSpPr>
            <p:cNvPr id="42" name="组合 41"/>
            <p:cNvGrpSpPr/>
            <p:nvPr/>
          </p:nvGrpSpPr>
          <p:grpSpPr>
            <a:xfrm>
              <a:off x="5438823" y="1490614"/>
              <a:ext cx="648072" cy="648072"/>
              <a:chOff x="1907704" y="1131590"/>
              <a:chExt cx="1008112" cy="1008112"/>
            </a:xfrm>
          </p:grpSpPr>
          <p:sp>
            <p:nvSpPr>
              <p:cNvPr id="44" name="矩形 43"/>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45" name="直接连接符 44"/>
              <p:cNvCxnSpPr>
                <a:stCxn id="44" idx="1"/>
                <a:endCxn id="44"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0"/>
                <a:endCxn id="44"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43" name="矩形 42"/>
            <p:cNvSpPr/>
            <p:nvPr/>
          </p:nvSpPr>
          <p:spPr>
            <a:xfrm>
              <a:off x="5414733"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过</a:t>
              </a:r>
              <a:endParaRPr lang="zh-CN" altLang="en-US" sz="5900" dirty="0">
                <a:solidFill>
                  <a:schemeClr val="bg1">
                    <a:alpha val="79000"/>
                  </a:schemeClr>
                </a:solidFill>
                <a:latin typeface="+mj-ea"/>
                <a:ea typeface="+mj-ea"/>
              </a:endParaRPr>
            </a:p>
          </p:txBody>
        </p:sp>
      </p:grpSp>
      <p:sp>
        <p:nvSpPr>
          <p:cNvPr id="47" name="TextBox 46"/>
          <p:cNvSpPr txBox="1"/>
          <p:nvPr/>
        </p:nvSpPr>
        <p:spPr>
          <a:xfrm>
            <a:off x="2649245" y="4234382"/>
            <a:ext cx="7100570" cy="414020"/>
          </a:xfrm>
          <a:prstGeom prst="rect">
            <a:avLst/>
          </a:prstGeom>
          <a:noFill/>
        </p:spPr>
        <p:txBody>
          <a:bodyPr wrap="none" lIns="121908" tIns="60954" rIns="121908" bIns="60954" rtlCol="0">
            <a:spAutoFit/>
          </a:bodyPr>
          <a:lstStyle/>
          <a:p>
            <a:pPr algn="ctr"/>
            <a:r>
              <a:rPr lang="zh-CN" altLang="en-US" dirty="0">
                <a:solidFill>
                  <a:schemeClr val="bg1">
                    <a:alpha val="70000"/>
                  </a:schemeClr>
                </a:solidFill>
                <a:latin typeface="+mj-ea"/>
                <a:ea typeface="+mj-ea"/>
              </a:rPr>
              <a:t>功能分析，两大管理模块，前台用户交易流程，后台交易单处理流程</a:t>
            </a:r>
            <a:endParaRPr lang="zh-CN" altLang="en-US" dirty="0">
              <a:solidFill>
                <a:schemeClr val="bg1">
                  <a:alpha val="70000"/>
                </a:schemeClr>
              </a:solidFill>
              <a:latin typeface="+mj-ea"/>
              <a:ea typeface="+mj-ea"/>
            </a:endParaRPr>
          </a:p>
        </p:txBody>
      </p:sp>
      <p:pic>
        <p:nvPicPr>
          <p:cNvPr id="48" name="Picture 3" descr="C:\Users\ABC\Desktop\GR-010 (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3137" y="3623219"/>
            <a:ext cx="1252904" cy="67733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C:\Users\ABC\Desktop\GR-010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272" y="3820144"/>
            <a:ext cx="7391859" cy="456665"/>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组合 49"/>
          <p:cNvGrpSpPr/>
          <p:nvPr/>
        </p:nvGrpSpPr>
        <p:grpSpPr>
          <a:xfrm>
            <a:off x="4866665" y="2786867"/>
            <a:ext cx="932180" cy="1054101"/>
            <a:chOff x="3136591" y="1429930"/>
            <a:chExt cx="699225" cy="790576"/>
          </a:xfrm>
        </p:grpSpPr>
        <p:grpSp>
          <p:nvGrpSpPr>
            <p:cNvPr id="51" name="组合 50"/>
            <p:cNvGrpSpPr/>
            <p:nvPr/>
          </p:nvGrpSpPr>
          <p:grpSpPr>
            <a:xfrm>
              <a:off x="3160683" y="1490614"/>
              <a:ext cx="648072" cy="648072"/>
              <a:chOff x="1907704" y="1131590"/>
              <a:chExt cx="1008112" cy="1008112"/>
            </a:xfrm>
          </p:grpSpPr>
          <p:sp>
            <p:nvSpPr>
              <p:cNvPr id="53" name="矩形 52"/>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alpha val="79000"/>
                    </a:schemeClr>
                  </a:solidFill>
                </a:endParaRPr>
              </a:p>
            </p:txBody>
          </p:sp>
          <p:cxnSp>
            <p:nvCxnSpPr>
              <p:cNvPr id="54" name="直接连接符 53"/>
              <p:cNvCxnSpPr>
                <a:stCxn id="53" idx="1"/>
                <a:endCxn id="53"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3" idx="0"/>
                <a:endCxn id="53"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52" name="矩形 51"/>
            <p:cNvSpPr/>
            <p:nvPr/>
          </p:nvSpPr>
          <p:spPr>
            <a:xfrm>
              <a:off x="3136591" y="1429930"/>
              <a:ext cx="699225" cy="790576"/>
            </a:xfrm>
            <a:prstGeom prst="rect">
              <a:avLst/>
            </a:prstGeom>
          </p:spPr>
          <p:txBody>
            <a:bodyPr wrap="none">
              <a:spAutoFit/>
            </a:bodyPr>
            <a:lstStyle/>
            <a:p>
              <a:pPr algn="ctr"/>
              <a:r>
                <a:rPr lang="zh-CN" altLang="en-US" sz="5900" dirty="0">
                  <a:solidFill>
                    <a:schemeClr val="bg1">
                      <a:alpha val="79000"/>
                    </a:schemeClr>
                  </a:solidFill>
                  <a:latin typeface="+mj-ea"/>
                  <a:ea typeface="+mj-ea"/>
                </a:rPr>
                <a:t>方</a:t>
              </a:r>
              <a:endParaRPr lang="zh-CN" altLang="en-US" sz="5900" dirty="0">
                <a:solidFill>
                  <a:schemeClr val="bg1">
                    <a:alpha val="79000"/>
                  </a:schemeClr>
                </a:solidFill>
                <a:latin typeface="+mj-ea"/>
                <a:ea typeface="+mj-ea"/>
              </a:endParaRPr>
            </a:p>
          </p:txBody>
        </p:sp>
      </p:grpSp>
      <p:grpSp>
        <p:nvGrpSpPr>
          <p:cNvPr id="56" name="组合 55"/>
          <p:cNvGrpSpPr/>
          <p:nvPr/>
        </p:nvGrpSpPr>
        <p:grpSpPr>
          <a:xfrm>
            <a:off x="8973489" y="2786867"/>
            <a:ext cx="932180" cy="1054100"/>
            <a:chOff x="5414734" y="1429930"/>
            <a:chExt cx="699225" cy="790575"/>
          </a:xfrm>
        </p:grpSpPr>
        <p:grpSp>
          <p:nvGrpSpPr>
            <p:cNvPr id="57" name="组合 56"/>
            <p:cNvGrpSpPr/>
            <p:nvPr/>
          </p:nvGrpSpPr>
          <p:grpSpPr>
            <a:xfrm>
              <a:off x="5438823" y="1490614"/>
              <a:ext cx="648072" cy="648072"/>
              <a:chOff x="1907704" y="1131590"/>
              <a:chExt cx="1008112" cy="1008112"/>
            </a:xfrm>
          </p:grpSpPr>
          <p:sp>
            <p:nvSpPr>
              <p:cNvPr id="58" name="矩形 57"/>
              <p:cNvSpPr/>
              <p:nvPr/>
            </p:nvSpPr>
            <p:spPr>
              <a:xfrm>
                <a:off x="1907704" y="1131590"/>
                <a:ext cx="1008112" cy="1008112"/>
              </a:xfrm>
              <a:prstGeom prst="rect">
                <a:avLst/>
              </a:prstGeom>
              <a:noFill/>
              <a:ln w="6350">
                <a:solidFill>
                  <a:srgbClr val="FFFFFF">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bg1">
                      <a:alpha val="79000"/>
                    </a:schemeClr>
                  </a:solidFill>
                </a:endParaRPr>
              </a:p>
            </p:txBody>
          </p:sp>
          <p:cxnSp>
            <p:nvCxnSpPr>
              <p:cNvPr id="59" name="直接连接符 58"/>
              <p:cNvCxnSpPr>
                <a:stCxn id="58" idx="1"/>
                <a:endCxn id="58" idx="3"/>
              </p:cNvCxnSpPr>
              <p:nvPr/>
            </p:nvCxnSpPr>
            <p:spPr>
              <a:xfrm>
                <a:off x="1907704" y="1635646"/>
                <a:ext cx="1008112" cy="0"/>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8" idx="0"/>
                <a:endCxn id="58" idx="2"/>
              </p:cNvCxnSpPr>
              <p:nvPr/>
            </p:nvCxnSpPr>
            <p:spPr>
              <a:xfrm>
                <a:off x="2411760" y="1131590"/>
                <a:ext cx="0" cy="1008112"/>
              </a:xfrm>
              <a:prstGeom prst="line">
                <a:avLst/>
              </a:prstGeom>
              <a:ln w="6350">
                <a:solidFill>
                  <a:srgbClr val="FFFFFF">
                    <a:alpha val="50196"/>
                  </a:srgbClr>
                </a:solidFill>
              </a:ln>
            </p:spPr>
            <p:style>
              <a:lnRef idx="1">
                <a:schemeClr val="accent1"/>
              </a:lnRef>
              <a:fillRef idx="0">
                <a:schemeClr val="accent1"/>
              </a:fillRef>
              <a:effectRef idx="0">
                <a:schemeClr val="accent1"/>
              </a:effectRef>
              <a:fontRef idx="minor">
                <a:schemeClr val="tx1"/>
              </a:fontRef>
            </p:style>
          </p:cxnSp>
        </p:grpSp>
        <p:sp>
          <p:nvSpPr>
            <p:cNvPr id="61" name="矩形 60"/>
            <p:cNvSpPr/>
            <p:nvPr/>
          </p:nvSpPr>
          <p:spPr>
            <a:xfrm>
              <a:off x="5414734" y="1429930"/>
              <a:ext cx="699225" cy="790575"/>
            </a:xfrm>
            <a:prstGeom prst="rect">
              <a:avLst/>
            </a:prstGeom>
          </p:spPr>
          <p:txBody>
            <a:bodyPr wrap="none">
              <a:spAutoFit/>
            </a:bodyPr>
            <a:p>
              <a:pPr algn="ctr"/>
              <a:r>
                <a:rPr lang="zh-CN" altLang="en-US" sz="5900" dirty="0">
                  <a:solidFill>
                    <a:schemeClr val="bg1">
                      <a:alpha val="79000"/>
                    </a:schemeClr>
                  </a:solidFill>
                  <a:latin typeface="+mj-ea"/>
                  <a:ea typeface="+mj-ea"/>
                </a:rPr>
                <a:t>程</a:t>
              </a:r>
              <a:endParaRPr lang="zh-CN" altLang="en-US" sz="5900" dirty="0">
                <a:solidFill>
                  <a:schemeClr val="bg1">
                    <a:alpha val="79000"/>
                  </a:schemeClr>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20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400"/>
                                  </p:stCondLst>
                                  <p:childTnLst>
                                    <p:set>
                                      <p:cBhvr>
                                        <p:cTn id="17" dur="1" fill="hold">
                                          <p:stCondLst>
                                            <p:cond delay="0"/>
                                          </p:stCondLst>
                                        </p:cTn>
                                        <p:tgtEl>
                                          <p:spTgt spid="50"/>
                                        </p:tgtEl>
                                        <p:attrNameLst>
                                          <p:attrName>style.visibility</p:attrName>
                                        </p:attrNameLst>
                                      </p:cBhvr>
                                      <p:to>
                                        <p:strVal val="visible"/>
                                      </p:to>
                                    </p:set>
                                    <p:animEffect transition="in" filter="fade">
                                      <p:cBhvr>
                                        <p:cTn id="18" dur="500"/>
                                        <p:tgtEl>
                                          <p:spTgt spid="50"/>
                                        </p:tgtEl>
                                      </p:cBhvr>
                                    </p:animEffect>
                                  </p:childTnLst>
                                </p:cTn>
                              </p:par>
                              <p:par>
                                <p:cTn id="19" presetID="10" presetClass="entr" presetSubtype="0" fill="hold" nodeType="withEffect">
                                  <p:stCondLst>
                                    <p:cond delay="60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80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nodeType="withEffect">
                                  <p:stCondLst>
                                    <p:cond delay="100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120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500"/>
                                        <p:tgtEl>
                                          <p:spTgt spid="56"/>
                                        </p:tgtEl>
                                      </p:cBhvr>
                                    </p:animEffect>
                                  </p:childTnLst>
                                </p:cTn>
                              </p:par>
                              <p:par>
                                <p:cTn id="31" presetID="22" presetClass="entr" presetSubtype="8" fill="hold" nodeType="withEffect">
                                  <p:stCondLst>
                                    <p:cond delay="1600"/>
                                  </p:stCondLst>
                                  <p:childTnLst>
                                    <p:set>
                                      <p:cBhvr>
                                        <p:cTn id="32" dur="1" fill="hold">
                                          <p:stCondLst>
                                            <p:cond delay="0"/>
                                          </p:stCondLst>
                                        </p:cTn>
                                        <p:tgtEl>
                                          <p:spTgt spid="49"/>
                                        </p:tgtEl>
                                        <p:attrNameLst>
                                          <p:attrName>style.visibility</p:attrName>
                                        </p:attrNameLst>
                                      </p:cBhvr>
                                      <p:to>
                                        <p:strVal val="visible"/>
                                      </p:to>
                                    </p:set>
                                    <p:animEffect transition="in" filter="wipe(left)">
                                      <p:cBhvr>
                                        <p:cTn id="33" dur="1000"/>
                                        <p:tgtEl>
                                          <p:spTgt spid="49"/>
                                        </p:tgtEl>
                                      </p:cBhvr>
                                    </p:animEffect>
                                  </p:childTnLst>
                                </p:cTn>
                              </p:par>
                              <p:par>
                                <p:cTn id="34" presetID="1" presetClass="entr" presetSubtype="0" fill="hold" nodeType="withEffect">
                                  <p:stCondLst>
                                    <p:cond delay="1600"/>
                                  </p:stCondLst>
                                  <p:childTnLst>
                                    <p:set>
                                      <p:cBhvr>
                                        <p:cTn id="35" dur="1" fill="hold">
                                          <p:stCondLst>
                                            <p:cond delay="0"/>
                                          </p:stCondLst>
                                        </p:cTn>
                                        <p:tgtEl>
                                          <p:spTgt spid="48"/>
                                        </p:tgtEl>
                                        <p:attrNameLst>
                                          <p:attrName>style.visibility</p:attrName>
                                        </p:attrNameLst>
                                      </p:cBhvr>
                                      <p:to>
                                        <p:strVal val="visible"/>
                                      </p:to>
                                    </p:set>
                                  </p:childTnLst>
                                </p:cTn>
                              </p:par>
                              <p:par>
                                <p:cTn id="36" presetID="63" presetClass="path" presetSubtype="0" accel="50000" decel="50000" fill="hold" nodeType="withEffect">
                                  <p:stCondLst>
                                    <p:cond delay="1600"/>
                                  </p:stCondLst>
                                  <p:childTnLst>
                                    <p:animMotion origin="layout" path="M -0.58697 -0.00432 L 2.22222E-6 4.19753E-6 " pathEditMode="relative" rAng="0" ptsTypes="AA">
                                      <p:cBhvr>
                                        <p:cTn id="37" dur="1000" fill="hold"/>
                                        <p:tgtEl>
                                          <p:spTgt spid="48"/>
                                        </p:tgtEl>
                                        <p:attrNameLst>
                                          <p:attrName>ppt_x</p:attrName>
                                          <p:attrName>ppt_y</p:attrName>
                                        </p:attrNameLst>
                                      </p:cBhvr>
                                      <p:rCtr x="29132" y="0"/>
                                    </p:animMotion>
                                  </p:childTnLst>
                                </p:cTn>
                              </p:par>
                              <p:par>
                                <p:cTn id="38" presetID="42" presetClass="entr" presetSubtype="0" fill="hold" grpId="0" nodeType="withEffect">
                                  <p:stCondLst>
                                    <p:cond delay="2600"/>
                                  </p:stCondLst>
                                  <p:iterate type="lt">
                                    <p:tmPct val="10000"/>
                                  </p:iterate>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anim calcmode="lin" valueType="num">
                                      <p:cBhvr>
                                        <p:cTn id="41" dur="500" fill="hold"/>
                                        <p:tgtEl>
                                          <p:spTgt spid="47"/>
                                        </p:tgtEl>
                                        <p:attrNameLst>
                                          <p:attrName>ppt_x</p:attrName>
                                        </p:attrNameLst>
                                      </p:cBhvr>
                                      <p:tavLst>
                                        <p:tav tm="0">
                                          <p:val>
                                            <p:strVal val="#ppt_x"/>
                                          </p:val>
                                        </p:tav>
                                        <p:tav tm="100000">
                                          <p:val>
                                            <p:strVal val="#ppt_x"/>
                                          </p:val>
                                        </p:tav>
                                      </p:tavLst>
                                    </p:anim>
                                    <p:anim calcmode="lin" valueType="num">
                                      <p:cBhvr>
                                        <p:cTn id="42" dur="500" fill="hold"/>
                                        <p:tgtEl>
                                          <p:spTgt spid="47"/>
                                        </p:tgtEl>
                                        <p:attrNameLst>
                                          <p:attrName>ppt_y</p:attrName>
                                        </p:attrNameLst>
                                      </p:cBhvr>
                                      <p:tavLst>
                                        <p:tav tm="0">
                                          <p:val>
                                            <p:strVal val="#ppt_y+.1"/>
                                          </p:val>
                                        </p:tav>
                                        <p:tav tm="100000">
                                          <p:val>
                                            <p:strVal val="#ppt_y"/>
                                          </p:val>
                                        </p:tav>
                                      </p:tavLst>
                                    </p:anim>
                                  </p:childTnLst>
                                </p:cTn>
                              </p:par>
                              <p:par>
                                <p:cTn id="43" presetID="2" presetClass="entr" presetSubtype="2" fill="hold" grpId="0" nodeType="withEffect">
                                  <p:stCondLst>
                                    <p:cond delay="380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420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1+#ppt_w/2"/>
                                          </p:val>
                                        </p:tav>
                                        <p:tav tm="100000">
                                          <p:val>
                                            <p:strVal val="#ppt_x"/>
                                          </p:val>
                                        </p:tav>
                                      </p:tavLst>
                                    </p:anim>
                                    <p:anim calcmode="lin" valueType="num">
                                      <p:cBhvr additive="base">
                                        <p:cTn id="50"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50"/>
          <p:cNvSpPr>
            <a:spLocks noChangeShapeType="1"/>
          </p:cNvSpPr>
          <p:nvPr/>
        </p:nvSpPr>
        <p:spPr bwMode="auto">
          <a:xfrm rot="10800000" flipV="1">
            <a:off x="1148715" y="5422900"/>
            <a:ext cx="7952740" cy="425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08" tIns="60954" rIns="121908" bIns="60954"/>
          <a:lstStyle/>
          <a:p>
            <a:endParaRPr lang="zh-CN" altLang="en-US">
              <a:latin typeface="微软雅黑" panose="020B0503020204020204" pitchFamily="34" charset="-122"/>
              <a:ea typeface="微软雅黑" panose="020B0503020204020204" pitchFamily="34" charset="-122"/>
            </a:endParaRPr>
          </a:p>
        </p:txBody>
      </p:sp>
      <p:grpSp>
        <p:nvGrpSpPr>
          <p:cNvPr id="3" name="Group 51"/>
          <p:cNvGrpSpPr/>
          <p:nvPr/>
        </p:nvGrpSpPr>
        <p:grpSpPr bwMode="auto">
          <a:xfrm>
            <a:off x="478801" y="1222012"/>
            <a:ext cx="1343908" cy="1631951"/>
            <a:chOff x="839" y="1752"/>
            <a:chExt cx="635" cy="771"/>
          </a:xfrm>
        </p:grpSpPr>
        <p:sp>
          <p:nvSpPr>
            <p:cNvPr id="4" name="Oval 52"/>
            <p:cNvSpPr>
              <a:spLocks noChangeArrowheads="1"/>
            </p:cNvSpPr>
            <p:nvPr/>
          </p:nvSpPr>
          <p:spPr bwMode="auto">
            <a:xfrm>
              <a:off x="839" y="1752"/>
              <a:ext cx="635" cy="635"/>
            </a:xfrm>
            <a:prstGeom prst="ellipse">
              <a:avLst/>
            </a:prstGeom>
            <a:noFill/>
            <a:ln w="1524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700" b="1" dirty="0">
                  <a:latin typeface="微软雅黑" panose="020B0503020204020204" pitchFamily="34" charset="-122"/>
                  <a:ea typeface="微软雅黑" panose="020B0503020204020204" pitchFamily="34" charset="-122"/>
                </a:rPr>
                <a:t>前台</a:t>
              </a:r>
              <a:endParaRPr lang="zh-CN" altLang="en-US" sz="2700" b="1" dirty="0">
                <a:latin typeface="微软雅黑" panose="020B0503020204020204" pitchFamily="34" charset="-122"/>
                <a:ea typeface="微软雅黑" panose="020B0503020204020204" pitchFamily="34" charset="-122"/>
              </a:endParaRPr>
            </a:p>
          </p:txBody>
        </p:sp>
        <p:sp>
          <p:nvSpPr>
            <p:cNvPr id="5" name="AutoShape 53"/>
            <p:cNvSpPr>
              <a:spLocks noChangeArrowheads="1"/>
            </p:cNvSpPr>
            <p:nvPr/>
          </p:nvSpPr>
          <p:spPr bwMode="auto">
            <a:xfrm flipV="1">
              <a:off x="1087" y="2414"/>
              <a:ext cx="136" cy="109"/>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grpSp>
        <p:nvGrpSpPr>
          <p:cNvPr id="10" name="Group 51"/>
          <p:cNvGrpSpPr/>
          <p:nvPr/>
        </p:nvGrpSpPr>
        <p:grpSpPr bwMode="auto">
          <a:xfrm rot="10800000">
            <a:off x="10362400" y="4484007"/>
            <a:ext cx="1343908" cy="1631951"/>
            <a:chOff x="839" y="1752"/>
            <a:chExt cx="635" cy="771"/>
          </a:xfrm>
        </p:grpSpPr>
        <p:sp>
          <p:nvSpPr>
            <p:cNvPr id="11" name="Oval 52"/>
            <p:cNvSpPr>
              <a:spLocks noChangeArrowheads="1"/>
            </p:cNvSpPr>
            <p:nvPr/>
          </p:nvSpPr>
          <p:spPr bwMode="auto">
            <a:xfrm rot="10800000">
              <a:off x="839" y="1752"/>
              <a:ext cx="635" cy="635"/>
            </a:xfrm>
            <a:prstGeom prst="ellipse">
              <a:avLst/>
            </a:prstGeom>
            <a:noFill/>
            <a:ln w="152400">
              <a:solidFill>
                <a:schemeClr val="bg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700" b="1" dirty="0">
                  <a:latin typeface="微软雅黑" panose="020B0503020204020204" pitchFamily="34" charset="-122"/>
                  <a:ea typeface="微软雅黑" panose="020B0503020204020204" pitchFamily="34" charset="-122"/>
                </a:rPr>
                <a:t>后台</a:t>
              </a:r>
              <a:endParaRPr lang="zh-CN" altLang="en-US" sz="2700" b="1" dirty="0">
                <a:latin typeface="微软雅黑" panose="020B0503020204020204" pitchFamily="34" charset="-122"/>
                <a:ea typeface="微软雅黑" panose="020B0503020204020204" pitchFamily="34" charset="-122"/>
              </a:endParaRPr>
            </a:p>
          </p:txBody>
        </p:sp>
        <p:sp>
          <p:nvSpPr>
            <p:cNvPr id="12" name="AutoShape 53"/>
            <p:cNvSpPr>
              <a:spLocks noChangeArrowheads="1"/>
            </p:cNvSpPr>
            <p:nvPr/>
          </p:nvSpPr>
          <p:spPr bwMode="auto">
            <a:xfrm flipV="1">
              <a:off x="1087" y="2414"/>
              <a:ext cx="136" cy="109"/>
            </a:xfrm>
            <a:prstGeom prst="triangle">
              <a:avLst>
                <a:gd name="adj" fmla="val 5000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grpSp>
      <p:sp>
        <p:nvSpPr>
          <p:cNvPr id="18" name="标题 17"/>
          <p:cNvSpPr>
            <a:spLocks noGrp="1"/>
          </p:cNvSpPr>
          <p:nvPr>
            <p:ph type="title"/>
          </p:nvPr>
        </p:nvSpPr>
        <p:spPr/>
        <p:txBody>
          <a:bodyPr>
            <a:normAutofit fontScale="90000"/>
          </a:bodyPr>
          <a:lstStyle/>
          <a:p>
            <a:r>
              <a:rPr lang="zh-CN" altLang="en-US" b="1" dirty="0"/>
              <a:t>功能分析</a:t>
            </a:r>
            <a:endParaRPr lang="zh-CN" altLang="en-US" b="1" dirty="0"/>
          </a:p>
        </p:txBody>
      </p:sp>
      <p:sp>
        <p:nvSpPr>
          <p:cNvPr id="17" name="Line 50"/>
          <p:cNvSpPr>
            <a:spLocks noChangeShapeType="1"/>
          </p:cNvSpPr>
          <p:nvPr/>
        </p:nvSpPr>
        <p:spPr bwMode="auto">
          <a:xfrm rot="10800000" flipV="1">
            <a:off x="2940685" y="1872615"/>
            <a:ext cx="7952740" cy="425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1908" tIns="60954" rIns="121908" bIns="60954"/>
          <a:p>
            <a:endParaRPr lang="zh-CN" altLang="en-US">
              <a:latin typeface="微软雅黑" panose="020B0503020204020204" pitchFamily="34" charset="-122"/>
              <a:ea typeface="微软雅黑" panose="020B0503020204020204" pitchFamily="34" charset="-122"/>
            </a:endParaRPr>
          </a:p>
        </p:txBody>
      </p:sp>
      <p:sp>
        <p:nvSpPr>
          <p:cNvPr id="19" name="AutoShape 5"/>
          <p:cNvSpPr>
            <a:spLocks noChangeArrowheads="1"/>
          </p:cNvSpPr>
          <p:nvPr/>
        </p:nvSpPr>
        <p:spPr bwMode="gray">
          <a:xfrm>
            <a:off x="2724785" y="2331085"/>
            <a:ext cx="6740525" cy="2618740"/>
          </a:xfrm>
          <a:prstGeom prst="roundRect">
            <a:avLst>
              <a:gd name="adj" fmla="val 16667"/>
            </a:avLst>
          </a:prstGeom>
          <a:noFill/>
          <a:ln w="19050">
            <a:solidFill>
              <a:schemeClr val="bg1"/>
            </a:solidFill>
            <a:round/>
          </a:ln>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20" name="文本框 19"/>
          <p:cNvSpPr txBox="1"/>
          <p:nvPr/>
        </p:nvSpPr>
        <p:spPr>
          <a:xfrm>
            <a:off x="2724785" y="2565400"/>
            <a:ext cx="6649720" cy="2148840"/>
          </a:xfrm>
          <a:prstGeom prst="rect">
            <a:avLst/>
          </a:prstGeom>
          <a:noFill/>
        </p:spPr>
        <p:txBody>
          <a:bodyPr wrap="square" rtlCol="0">
            <a:spAutoFit/>
          </a:bodyPr>
          <a:p>
            <a:pPr fontAlgn="auto">
              <a:lnSpc>
                <a:spcPct val="150000"/>
              </a:lnSpc>
            </a:pPr>
            <a:r>
              <a:rPr lang="en-US" altLang="zh-CN"/>
              <a:t>         </a:t>
            </a:r>
            <a:r>
              <a:rPr lang="zh-CN" altLang="en-US"/>
              <a:t>经过对时下大型电商网站的调查，对该系统的功能进行的大体的划分，网上零食销售系统将划分为两大管理模块。前台模块涵盖物品类别的查询，物品信息的查看，物品的订购，购物车，个人信息的修改等功能。后台模块涵盖平台中新闻的删改，商城中物品的维护，交易单的维护和注册人员的维护等模块。</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8"/>
          <p:cNvGrpSpPr/>
          <p:nvPr/>
        </p:nvGrpSpPr>
        <p:grpSpPr bwMode="auto">
          <a:xfrm>
            <a:off x="1169017" y="2832978"/>
            <a:ext cx="9954899" cy="1192529"/>
            <a:chOff x="412" y="2911"/>
            <a:chExt cx="4890" cy="610"/>
          </a:xfrm>
        </p:grpSpPr>
        <p:sp>
          <p:nvSpPr>
            <p:cNvPr id="4" name="AutoShape 4"/>
            <p:cNvSpPr>
              <a:spLocks noChangeArrowheads="1"/>
            </p:cNvSpPr>
            <p:nvPr/>
          </p:nvSpPr>
          <p:spPr bwMode="auto">
            <a:xfrm rot="10800000">
              <a:off x="412" y="2911"/>
              <a:ext cx="1394" cy="610"/>
            </a:xfrm>
            <a:prstGeom prst="roundRect">
              <a:avLst>
                <a:gd name="adj" fmla="val 6171"/>
              </a:avLst>
            </a:prstGeom>
            <a:noFill/>
            <a:ln w="9525" algn="ctr">
              <a:solidFill>
                <a:schemeClr val="bg1"/>
              </a:solidFill>
              <a:round/>
            </a:ln>
          </p:spPr>
          <p:txBody>
            <a:bodyPr rot="10800000" wrap="none" anchor="ctr"/>
            <a:lstStyle/>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浏览商品：</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（1）商品详细资料</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（2）商品编号</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endParaRPr lang="en-US" altLang="zh-CN" sz="1300" kern="0" dirty="0">
                <a:solidFill>
                  <a:schemeClr val="accent1"/>
                </a:solidFill>
                <a:latin typeface="微软雅黑" panose="020B0503020204020204" pitchFamily="34" charset="-122"/>
                <a:ea typeface="微软雅黑" panose="020B0503020204020204" pitchFamily="34" charset="-122"/>
              </a:endParaRPr>
            </a:p>
          </p:txBody>
        </p:sp>
        <p:sp>
          <p:nvSpPr>
            <p:cNvPr id="5" name="AutoShape 6"/>
            <p:cNvSpPr>
              <a:spLocks noChangeArrowheads="1"/>
            </p:cNvSpPr>
            <p:nvPr/>
          </p:nvSpPr>
          <p:spPr bwMode="auto">
            <a:xfrm rot="10800000">
              <a:off x="3908" y="2911"/>
              <a:ext cx="1394" cy="610"/>
            </a:xfrm>
            <a:prstGeom prst="roundRect">
              <a:avLst>
                <a:gd name="adj" fmla="val 6171"/>
              </a:avLst>
            </a:prstGeom>
            <a:noFill/>
            <a:ln w="9525" algn="ctr">
              <a:solidFill>
                <a:schemeClr val="bg1"/>
              </a:solidFill>
              <a:round/>
            </a:ln>
          </p:spPr>
          <p:txBody>
            <a:bodyPr rot="10800000" wrap="none" anchor="ctr"/>
            <a:lstStyle/>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订购商品：</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a:t>
              </a:r>
              <a:r>
                <a:rPr lang="en-US" altLang="zh-CN" sz="1300" kern="0" dirty="0">
                  <a:solidFill>
                    <a:schemeClr val="accent1"/>
                  </a:solidFill>
                  <a:latin typeface="微软雅黑" panose="020B0503020204020204" pitchFamily="34" charset="-122"/>
                  <a:ea typeface="微软雅黑" panose="020B0503020204020204" pitchFamily="34" charset="-122"/>
                </a:rPr>
                <a:t>1</a:t>
              </a:r>
              <a:r>
                <a:rPr lang="zh-CN" altLang="en-US" sz="1300" kern="0" dirty="0">
                  <a:solidFill>
                    <a:schemeClr val="accent1"/>
                  </a:solidFill>
                  <a:latin typeface="微软雅黑" panose="020B0503020204020204" pitchFamily="34" charset="-122"/>
                  <a:ea typeface="微软雅黑" panose="020B0503020204020204" pitchFamily="34" charset="-122"/>
                </a:rPr>
                <a:t>）加入购物车</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a:t>
              </a:r>
              <a:r>
                <a:rPr lang="en-US" altLang="zh-CN" sz="1300" kern="0" dirty="0">
                  <a:solidFill>
                    <a:schemeClr val="accent1"/>
                  </a:solidFill>
                  <a:latin typeface="微软雅黑" panose="020B0503020204020204" pitchFamily="34" charset="-122"/>
                  <a:ea typeface="微软雅黑" panose="020B0503020204020204" pitchFamily="34" charset="-122"/>
                </a:rPr>
                <a:t>2</a:t>
              </a:r>
              <a:r>
                <a:rPr lang="zh-CN" altLang="en-US" sz="1300" kern="0" dirty="0">
                  <a:solidFill>
                    <a:schemeClr val="accent1"/>
                  </a:solidFill>
                  <a:latin typeface="微软雅黑" panose="020B0503020204020204" pitchFamily="34" charset="-122"/>
                  <a:ea typeface="微软雅黑" panose="020B0503020204020204" pitchFamily="34" charset="-122"/>
                </a:rPr>
                <a:t>）修改商品数量</a:t>
              </a:r>
              <a:endParaRPr lang="en-US" altLang="zh-CN" sz="1300" kern="0" dirty="0">
                <a:solidFill>
                  <a:schemeClr val="accent1"/>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907181" y="1036338"/>
            <a:ext cx="4378934" cy="625589"/>
            <a:chOff x="2930767" y="627534"/>
            <a:chExt cx="3284628" cy="469192"/>
          </a:xfrm>
          <a:effectLst/>
        </p:grpSpPr>
        <p:sp>
          <p:nvSpPr>
            <p:cNvPr id="7" name="WordArt 3"/>
            <p:cNvSpPr>
              <a:spLocks noChangeArrowheads="1" noChangeShapeType="1" noTextEdit="1"/>
            </p:cNvSpPr>
            <p:nvPr/>
          </p:nvSpPr>
          <p:spPr bwMode="auto">
            <a:xfrm>
              <a:off x="3743144" y="683251"/>
              <a:ext cx="1661402" cy="231664"/>
            </a:xfrm>
            <a:prstGeom prst="rect">
              <a:avLst/>
            </a:prstGeom>
          </p:spPr>
          <p:txBody>
            <a:bodyPr wrap="none" fromWordArt="1">
              <a:prstTxWarp prst="textPlain">
                <a:avLst>
                  <a:gd name="adj" fmla="val 50000"/>
                </a:avLst>
              </a:prstTxWarp>
            </a:bodyPr>
            <a:lstStyle/>
            <a:p>
              <a:pPr algn="ctr">
                <a:defRPr/>
              </a:pPr>
              <a:r>
                <a:rPr lang="zh-CN" altLang="en-US" sz="3200" kern="10">
                  <a:ln w="9525">
                    <a:solidFill>
                      <a:srgbClr val="FFFFFF"/>
                    </a:solidFill>
                    <a:round/>
                  </a:ln>
                  <a:solidFill>
                    <a:schemeClr val="accent2"/>
                  </a:solidFill>
                  <a:latin typeface="微软雅黑" panose="020B0503020204020204" pitchFamily="34" charset="-122"/>
                  <a:ea typeface="微软雅黑" panose="020B0503020204020204" pitchFamily="34" charset="-122"/>
                </a:rPr>
                <a:t>双击添加标题文字</a:t>
              </a:r>
              <a:endParaRPr lang="zh-CN" altLang="en-US" sz="3200" kern="10">
                <a:ln w="9525">
                  <a:solidFill>
                    <a:srgbClr val="FFFFFF"/>
                  </a:solidFill>
                  <a:round/>
                </a:ln>
                <a:solidFill>
                  <a:schemeClr val="accent2"/>
                </a:solidFill>
                <a:latin typeface="微软雅黑" panose="020B0503020204020204" pitchFamily="34" charset="-122"/>
                <a:ea typeface="微软雅黑" panose="020B0503020204020204" pitchFamily="34" charset="-122"/>
              </a:endParaRPr>
            </a:p>
          </p:txBody>
        </p:sp>
        <p:sp>
          <p:nvSpPr>
            <p:cNvPr id="8" name="AutoShape 8"/>
            <p:cNvSpPr>
              <a:spLocks noChangeArrowheads="1"/>
            </p:cNvSpPr>
            <p:nvPr/>
          </p:nvSpPr>
          <p:spPr bwMode="auto">
            <a:xfrm>
              <a:off x="2930767" y="627534"/>
              <a:ext cx="3284628" cy="469192"/>
            </a:xfrm>
            <a:prstGeom prst="roundRect">
              <a:avLst>
                <a:gd name="adj" fmla="val 24375"/>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a:defRPr/>
              </a:pPr>
              <a:r>
                <a:rPr lang="zh-CN" altLang="zh-CN" sz="2100" kern="0" dirty="0">
                  <a:solidFill>
                    <a:schemeClr val="accent2"/>
                  </a:solidFill>
                  <a:latin typeface="微软雅黑" panose="020B0503020204020204" pitchFamily="34" charset="-122"/>
                  <a:ea typeface="微软雅黑" panose="020B0503020204020204" pitchFamily="34" charset="-122"/>
                </a:rPr>
                <a:t>前台管理功能</a:t>
              </a:r>
              <a:endParaRPr lang="zh-CN" altLang="zh-CN" sz="2100" kern="0" dirty="0">
                <a:solidFill>
                  <a:schemeClr val="accent2"/>
                </a:solidFill>
                <a:latin typeface="微软雅黑" panose="020B0503020204020204" pitchFamily="34" charset="-122"/>
                <a:ea typeface="微软雅黑" panose="020B0503020204020204" pitchFamily="34" charset="-122"/>
              </a:endParaRPr>
            </a:p>
          </p:txBody>
        </p:sp>
      </p:grpSp>
      <p:grpSp>
        <p:nvGrpSpPr>
          <p:cNvPr id="15" name="Group 27"/>
          <p:cNvGrpSpPr/>
          <p:nvPr/>
        </p:nvGrpSpPr>
        <p:grpSpPr bwMode="auto">
          <a:xfrm rot="0">
            <a:off x="4068445" y="4038600"/>
            <a:ext cx="4217670" cy="471805"/>
            <a:chOff x="1066" y="2659"/>
            <a:chExt cx="3492" cy="227"/>
          </a:xfrm>
        </p:grpSpPr>
        <p:sp>
          <p:nvSpPr>
            <p:cNvPr id="16" name="Line 15"/>
            <p:cNvSpPr>
              <a:spLocks noChangeShapeType="1"/>
            </p:cNvSpPr>
            <p:nvPr/>
          </p:nvSpPr>
          <p:spPr bwMode="auto">
            <a:xfrm>
              <a:off x="1066" y="2659"/>
              <a:ext cx="3492" cy="0"/>
            </a:xfrm>
            <a:prstGeom prst="line">
              <a:avLst/>
            </a:prstGeom>
            <a:noFill/>
            <a:ln w="19050" cap="rnd">
              <a:solidFill>
                <a:schemeClr val="bg2"/>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17" name="Line 16"/>
            <p:cNvSpPr>
              <a:spLocks noChangeShapeType="1"/>
            </p:cNvSpPr>
            <p:nvPr/>
          </p:nvSpPr>
          <p:spPr bwMode="auto">
            <a:xfrm>
              <a:off x="1066" y="2659"/>
              <a:ext cx="0" cy="227"/>
            </a:xfrm>
            <a:prstGeom prst="line">
              <a:avLst/>
            </a:prstGeom>
            <a:noFill/>
            <a:ln w="19050" cap="rnd">
              <a:solidFill>
                <a:schemeClr val="bg2"/>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a:off x="4558" y="2659"/>
              <a:ext cx="0" cy="227"/>
            </a:xfrm>
            <a:prstGeom prst="line">
              <a:avLst/>
            </a:prstGeom>
            <a:noFill/>
            <a:ln w="19050" cap="rnd">
              <a:solidFill>
                <a:schemeClr val="bg2"/>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2544445" y="1706245"/>
            <a:ext cx="7108190" cy="2241550"/>
            <a:chOff x="4001" y="2830"/>
            <a:chExt cx="11194" cy="3530"/>
          </a:xfrm>
        </p:grpSpPr>
        <p:sp>
          <p:nvSpPr>
            <p:cNvPr id="20" name="Line 18"/>
            <p:cNvSpPr>
              <a:spLocks noChangeShapeType="1"/>
            </p:cNvSpPr>
            <p:nvPr/>
          </p:nvSpPr>
          <p:spPr bwMode="auto">
            <a:xfrm>
              <a:off x="9598" y="2830"/>
              <a:ext cx="1" cy="3530"/>
            </a:xfrm>
            <a:prstGeom prst="line">
              <a:avLst/>
            </a:prstGeom>
            <a:noFill/>
            <a:ln w="19050" cap="rnd">
              <a:solidFill>
                <a:schemeClr val="bg1"/>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nvGrpSpPr>
            <p:cNvPr id="21" name="Group 26"/>
            <p:cNvGrpSpPr/>
            <p:nvPr/>
          </p:nvGrpSpPr>
          <p:grpSpPr bwMode="auto">
            <a:xfrm rot="0">
              <a:off x="4001" y="3491"/>
              <a:ext cx="11195" cy="994"/>
              <a:chOff x="1156" y="1519"/>
              <a:chExt cx="3492" cy="323"/>
            </a:xfrm>
          </p:grpSpPr>
          <p:sp>
            <p:nvSpPr>
              <p:cNvPr id="22" name="Line 19"/>
              <p:cNvSpPr>
                <a:spLocks noChangeShapeType="1"/>
              </p:cNvSpPr>
              <p:nvPr/>
            </p:nvSpPr>
            <p:spPr bwMode="auto">
              <a:xfrm>
                <a:off x="1156" y="1519"/>
                <a:ext cx="3492" cy="0"/>
              </a:xfrm>
              <a:prstGeom prst="line">
                <a:avLst/>
              </a:prstGeom>
              <a:noFill/>
              <a:ln w="19050" cap="rnd">
                <a:solidFill>
                  <a:schemeClr val="bg1"/>
                </a:solidFill>
                <a:prstDash val="sysDot"/>
                <a:roun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nvGrpSpPr>
              <p:cNvPr id="23" name="Group 20"/>
              <p:cNvGrpSpPr/>
              <p:nvPr/>
            </p:nvGrpSpPr>
            <p:grpSpPr bwMode="auto">
              <a:xfrm>
                <a:off x="1156" y="1519"/>
                <a:ext cx="3492" cy="323"/>
                <a:chOff x="1066" y="1519"/>
                <a:chExt cx="3492" cy="227"/>
              </a:xfrm>
            </p:grpSpPr>
            <p:sp>
              <p:nvSpPr>
                <p:cNvPr id="24" name="Line 21"/>
                <p:cNvSpPr>
                  <a:spLocks noChangeShapeType="1"/>
                </p:cNvSpPr>
                <p:nvPr/>
              </p:nvSpPr>
              <p:spPr bwMode="auto">
                <a:xfrm>
                  <a:off x="1066" y="1519"/>
                  <a:ext cx="0" cy="227"/>
                </a:xfrm>
                <a:prstGeom prst="line">
                  <a:avLst/>
                </a:prstGeom>
                <a:noFill/>
                <a:ln w="19050" cap="rnd">
                  <a:solidFill>
                    <a:schemeClr val="bg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sp>
              <p:nvSpPr>
                <p:cNvPr id="25" name="Line 22"/>
                <p:cNvSpPr>
                  <a:spLocks noChangeShapeType="1"/>
                </p:cNvSpPr>
                <p:nvPr/>
              </p:nvSpPr>
              <p:spPr bwMode="auto">
                <a:xfrm>
                  <a:off x="4558" y="1519"/>
                  <a:ext cx="0" cy="227"/>
                </a:xfrm>
                <a:prstGeom prst="line">
                  <a:avLst/>
                </a:prstGeom>
                <a:noFill/>
                <a:ln w="19050" cap="rnd">
                  <a:solidFill>
                    <a:schemeClr val="bg1"/>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a:defRPr/>
                  </a:pPr>
                  <a:endParaRPr lang="zh-CN" altLang="en-US" kern="0" smtClean="0">
                    <a:solidFill>
                      <a:schemeClr val="accent2"/>
                    </a:solidFill>
                    <a:latin typeface="微软雅黑" panose="020B0503020204020204" pitchFamily="34" charset="-122"/>
                    <a:ea typeface="微软雅黑" panose="020B0503020204020204" pitchFamily="34" charset="-122"/>
                  </a:endParaRPr>
                </a:p>
              </p:txBody>
            </p:sp>
          </p:grpSp>
        </p:grpSp>
      </p:grpSp>
      <p:sp>
        <p:nvSpPr>
          <p:cNvPr id="27" name="标题 26"/>
          <p:cNvSpPr>
            <a:spLocks noGrp="1"/>
          </p:cNvSpPr>
          <p:nvPr>
            <p:ph type="title"/>
          </p:nvPr>
        </p:nvSpPr>
        <p:spPr/>
        <p:txBody>
          <a:bodyPr>
            <a:normAutofit fontScale="90000"/>
          </a:bodyPr>
          <a:lstStyle/>
          <a:p>
            <a:r>
              <a:rPr lang="zh-CN" altLang="en-US" b="1" dirty="0"/>
              <a:t>两大管理模块</a:t>
            </a:r>
            <a:endParaRPr lang="zh-CN" altLang="en-US" b="1" dirty="0"/>
          </a:p>
        </p:txBody>
      </p:sp>
      <p:grpSp>
        <p:nvGrpSpPr>
          <p:cNvPr id="28" name="Group 28"/>
          <p:cNvGrpSpPr/>
          <p:nvPr/>
        </p:nvGrpSpPr>
        <p:grpSpPr bwMode="auto">
          <a:xfrm>
            <a:off x="2543362" y="4510405"/>
            <a:ext cx="7109555" cy="1192530"/>
            <a:chOff x="-118" y="2911"/>
            <a:chExt cx="5825" cy="610"/>
          </a:xfrm>
        </p:grpSpPr>
        <p:sp>
          <p:nvSpPr>
            <p:cNvPr id="29" name="AutoShape 4"/>
            <p:cNvSpPr>
              <a:spLocks noChangeArrowheads="1"/>
            </p:cNvSpPr>
            <p:nvPr/>
          </p:nvSpPr>
          <p:spPr bwMode="auto">
            <a:xfrm rot="10800000">
              <a:off x="-118" y="2911"/>
              <a:ext cx="2493" cy="610"/>
            </a:xfrm>
            <a:prstGeom prst="roundRect">
              <a:avLst>
                <a:gd name="adj" fmla="val 6171"/>
              </a:avLst>
            </a:prstGeom>
            <a:noFill/>
            <a:ln w="9525" algn="ctr">
              <a:solidFill>
                <a:schemeClr val="bg1"/>
              </a:solidFill>
              <a:round/>
            </a:ln>
          </p:spPr>
          <p:txBody>
            <a:bodyPr rot="10800000" wrap="none" anchor="ctr"/>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购物车：</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a:t>
              </a:r>
              <a:r>
                <a:rPr lang="en-US" altLang="zh-CN" sz="1300" kern="0" dirty="0">
                  <a:solidFill>
                    <a:schemeClr val="accent1"/>
                  </a:solidFill>
                  <a:latin typeface="微软雅黑" panose="020B0503020204020204" pitchFamily="34" charset="-122"/>
                  <a:ea typeface="微软雅黑" panose="020B0503020204020204" pitchFamily="34" charset="-122"/>
                </a:rPr>
                <a:t>1</a:t>
              </a:r>
              <a:r>
                <a:rPr lang="zh-CN" altLang="en-US" sz="1300" kern="0" dirty="0">
                  <a:solidFill>
                    <a:schemeClr val="accent1"/>
                  </a:solidFill>
                  <a:latin typeface="微软雅黑" panose="020B0503020204020204" pitchFamily="34" charset="-122"/>
                  <a:ea typeface="微软雅黑" panose="020B0503020204020204" pitchFamily="34" charset="-122"/>
                </a:rPr>
                <a:t>）发送订单</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a:t>
              </a:r>
              <a:r>
                <a:rPr lang="en-US" altLang="zh-CN" sz="1300" kern="0" dirty="0">
                  <a:solidFill>
                    <a:schemeClr val="accent1"/>
                  </a:solidFill>
                  <a:latin typeface="微软雅黑" panose="020B0503020204020204" pitchFamily="34" charset="-122"/>
                  <a:ea typeface="微软雅黑" panose="020B0503020204020204" pitchFamily="34" charset="-122"/>
                </a:rPr>
                <a:t>2</a:t>
              </a:r>
              <a:r>
                <a:rPr lang="zh-CN" altLang="en-US" sz="1300" kern="0" dirty="0">
                  <a:solidFill>
                    <a:schemeClr val="accent1"/>
                  </a:solidFill>
                  <a:latin typeface="微软雅黑" panose="020B0503020204020204" pitchFamily="34" charset="-122"/>
                  <a:ea typeface="微软雅黑" panose="020B0503020204020204" pitchFamily="34" charset="-122"/>
                </a:rPr>
                <a:t>）修改商品数量</a:t>
              </a:r>
              <a:endParaRPr lang="en-US" altLang="zh-CN" sz="1300" kern="0" dirty="0">
                <a:solidFill>
                  <a:schemeClr val="accent1"/>
                </a:solidFill>
                <a:latin typeface="微软雅黑" panose="020B0503020204020204" pitchFamily="34" charset="-122"/>
                <a:ea typeface="微软雅黑" panose="020B0503020204020204" pitchFamily="34" charset="-122"/>
              </a:endParaRPr>
            </a:p>
          </p:txBody>
        </p:sp>
        <p:sp>
          <p:nvSpPr>
            <p:cNvPr id="30" name="AutoShape 6"/>
            <p:cNvSpPr>
              <a:spLocks noChangeArrowheads="1"/>
            </p:cNvSpPr>
            <p:nvPr/>
          </p:nvSpPr>
          <p:spPr bwMode="auto">
            <a:xfrm rot="10800000">
              <a:off x="3429" y="2911"/>
              <a:ext cx="2278" cy="610"/>
            </a:xfrm>
            <a:prstGeom prst="roundRect">
              <a:avLst>
                <a:gd name="adj" fmla="val 6171"/>
              </a:avLst>
            </a:prstGeom>
            <a:noFill/>
            <a:ln w="9525" algn="ctr">
              <a:solidFill>
                <a:schemeClr val="bg1"/>
              </a:solidFill>
              <a:round/>
            </a:ln>
          </p:spPr>
          <p:txBody>
            <a:bodyPr rot="10800000" wrap="none" anchor="ctr"/>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用户信息维护：</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（1）用户注册</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（2）用户登陆</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r>
                <a:rPr lang="zh-CN" altLang="en-US" sz="1300" kern="0" dirty="0">
                  <a:solidFill>
                    <a:schemeClr val="accent1"/>
                  </a:solidFill>
                  <a:latin typeface="微软雅黑" panose="020B0503020204020204" pitchFamily="34" charset="-122"/>
                  <a:ea typeface="微软雅黑" panose="020B0503020204020204" pitchFamily="34" charset="-122"/>
                </a:rPr>
                <a:t>（3）用户资料修改</a:t>
              </a:r>
              <a:endParaRPr lang="zh-CN" altLang="en-US" sz="1300" kern="0" dirty="0">
                <a:solidFill>
                  <a:schemeClr val="accent1"/>
                </a:solidFill>
                <a:latin typeface="微软雅黑" panose="020B0503020204020204" pitchFamily="34" charset="-122"/>
                <a:ea typeface="微软雅黑" panose="020B0503020204020204" pitchFamily="34" charset="-122"/>
              </a:endParaRPr>
            </a:p>
            <a:p>
              <a:pPr algn="ctr">
                <a:lnSpc>
                  <a:spcPct val="120000"/>
                </a:lnSpc>
                <a:defRPr/>
              </a:pPr>
              <a:endParaRPr lang="zh-CN" altLang="en-US" sz="13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800"/>
                                        <p:tgtEl>
                                          <p:spTgt spid="31"/>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800"/>
                                        <p:tgtEl>
                                          <p:spTgt spid="15"/>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自定义 479">
      <a:dk1>
        <a:srgbClr val="F2F2F2"/>
      </a:dk1>
      <a:lt1>
        <a:srgbClr val="F2F2F2"/>
      </a:lt1>
      <a:dk2>
        <a:srgbClr val="F2F2F2"/>
      </a:dk2>
      <a:lt2>
        <a:srgbClr val="EEECE1"/>
      </a:lt2>
      <a:accent1>
        <a:srgbClr val="F2F2F2"/>
      </a:accent1>
      <a:accent2>
        <a:srgbClr val="262626"/>
      </a:accent2>
      <a:accent3>
        <a:srgbClr val="F2F2F2"/>
      </a:accent3>
      <a:accent4>
        <a:srgbClr val="262626"/>
      </a:accent4>
      <a:accent5>
        <a:srgbClr val="F2F2F2"/>
      </a:accent5>
      <a:accent6>
        <a:srgbClr val="262626"/>
      </a:accent6>
      <a:hlink>
        <a:srgbClr val="0000FF"/>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2485</Words>
  <Application>WPS 演示</Application>
  <PresentationFormat>自定义</PresentationFormat>
  <Paragraphs>469</Paragraphs>
  <Slides>20</Slides>
  <Notes>27</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宋体</vt:lpstr>
      <vt:lpstr>Wingdings</vt:lpstr>
      <vt:lpstr>方正卡通简体</vt:lpstr>
      <vt:lpstr>微软雅黑</vt:lpstr>
      <vt:lpstr>Segoe Print</vt:lpstr>
      <vt:lpstr>叶根友毛笔行书2.0版</vt:lpstr>
      <vt:lpstr>hakuyoxingshu7000</vt:lpstr>
      <vt:lpstr>Century Gothic</vt:lpstr>
      <vt:lpstr>Calibri</vt:lpstr>
      <vt:lpstr>Office 主题</vt:lpstr>
      <vt:lpstr>PowerPoint 演示文稿</vt:lpstr>
      <vt:lpstr>PowerPoint 演示文稿</vt:lpstr>
      <vt:lpstr>PowerPoint 演示文稿</vt:lpstr>
      <vt:lpstr>网站的开发环境</vt:lpstr>
      <vt:lpstr>PowerPoint 演示文稿</vt:lpstr>
      <vt:lpstr>PowerPoint 演示文稿</vt:lpstr>
      <vt:lpstr>PowerPoint 演示文稿</vt:lpstr>
      <vt:lpstr>功能分析</vt:lpstr>
      <vt:lpstr>两大管理模块</vt:lpstr>
      <vt:lpstr>两大管理模块</vt:lpstr>
      <vt:lpstr>前台用户交易流程</vt:lpstr>
      <vt:lpstr>后台交易单处理流程</vt:lpstr>
      <vt:lpstr>PowerPoint 演示文稿</vt:lpstr>
      <vt:lpstr>数 据 库 E-R 图</vt:lpstr>
      <vt:lpstr>PowerPoint 演示文稿</vt:lpstr>
      <vt:lpstr>系统主页面</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zanzan</cp:lastModifiedBy>
  <cp:revision>42</cp:revision>
  <dcterms:created xsi:type="dcterms:W3CDTF">2016-05-08T11:31:00Z</dcterms:created>
  <dcterms:modified xsi:type="dcterms:W3CDTF">2017-05-31T02:30:42Z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