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6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5d66ca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5d66ca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5d66ca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95d66ca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5d66ca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95d66ca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95d66ca9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95d66ca9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95d66ca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95d66ca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da11ac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da11ac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6dd74f7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6dd74f7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5d66ca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95d66ca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5d66ca9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5d66ca9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5d66ca9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5d66ca9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5d66ca9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5d66ca9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95d66ca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95d66ca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95d66ca9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95d66ca9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mbeddedwala.com/Blogs/embeddedsystem/harvard-vs-von-neumann-architecture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geeksforgeeks.org/computer-organization-risc-and-cisc/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echnipages.com/what-is-an-instruction-pipeline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llaboutcircuits.com/technical-articles/introductions-to-risc-v-instruction-set-understanding-this-open-instruction-set-architecture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lrj.org/astorisc-architecture-overview-pipeline.html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introduction-of-microprocessor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Microprocessor Fundamentals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322527"/>
            <a:ext cx="82221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Juan-Bernardo G</a:t>
            </a:r>
            <a:r>
              <a:rPr lang="es-419"/>
              <a:t>ómez-Mendoza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Universidad Nacional de Colombia - Manizales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Dept. of Electric, Electronic and Computing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2025-1S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Logical elements of a microprocessor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Instruction register*.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Program counter.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Control unit/ instruction decoder.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G.P. Registers.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Program memory*.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Data memory*.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Data bus, address bus and control 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Routing logic (muxes, other).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Harvard vs Von Neumann architectures</a:t>
            </a:r>
            <a:endParaRPr/>
          </a:p>
        </p:txBody>
      </p:sp>
      <p:pic>
        <p:nvPicPr>
          <p:cNvPr id="116" name="Google Shape;116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177500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CISC vs RISC</a:t>
            </a:r>
            <a:endParaRPr/>
          </a:p>
        </p:txBody>
      </p:sp>
      <p:pic>
        <p:nvPicPr>
          <p:cNvPr id="122" name="Google Shape;122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074200"/>
            <a:ext cx="762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Endianness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Big endian: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IBM System/360, System/370, ESA/390, and z/Architecture.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PDP-10 uses big-endian addressing for byte-oriented instructions.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Motorola 6800 / 6801, the 6809 and the 68000.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Little-Endian: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Intel x86, AMD 64.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Atmel AVR.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ARM*, RISC V*.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3160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6226" l="0" r="0" t="0"/>
          <a:stretch/>
        </p:blipFill>
        <p:spPr>
          <a:xfrm>
            <a:off x="1866063" y="708400"/>
            <a:ext cx="5411875" cy="429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Superscalar architectures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What is a microprocessor.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Instruction set architecture.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Instruction execution pipeline.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Logical elements of a microprocessor.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Approaches: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Harvard vs Princeton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ISA: CISC vs RISC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Bit ordering: endianness.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Superscalar architectures.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What is a microprocessor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From a</a:t>
            </a:r>
            <a:r>
              <a:rPr b="1" lang="es-419">
                <a:solidFill>
                  <a:schemeClr val="dk2"/>
                </a:solidFill>
              </a:rPr>
              <a:t> </a:t>
            </a:r>
            <a:r>
              <a:rPr b="1" lang="es-419">
                <a:solidFill>
                  <a:schemeClr val="dk2"/>
                </a:solidFill>
              </a:rPr>
              <a:t>Hardware perspective: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Set of combinational (ALU, Instruction decoders, muxes, etc.) and sequential (registers, memories, etc.) digital hardware that implements an instruction 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From a conceptual perspective: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Device that moves, stores and transform information, according with the operations described in an instruction set architecture (ISA).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963" y="0"/>
            <a:ext cx="74740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Instruction set architecture</a:t>
            </a:r>
            <a:endParaRPr/>
          </a:p>
        </p:txBody>
      </p:sp>
      <p:pic>
        <p:nvPicPr>
          <p:cNvPr id="83" name="Google Shape;83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3825" y="1017725"/>
            <a:ext cx="5956353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Instruction execution pipeline</a:t>
            </a:r>
            <a:endParaRPr/>
          </a:p>
        </p:txBody>
      </p:sp>
      <p:pic>
        <p:nvPicPr>
          <p:cNvPr id="89" name="Google Shape;89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38" y="1125850"/>
            <a:ext cx="821991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Logical elements of a microprocessor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73" y="302962"/>
            <a:ext cx="8385251" cy="45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25" y="76200"/>
            <a:ext cx="8928361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