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78" r:id="rId4"/>
    <p:sldId id="283" r:id="rId5"/>
    <p:sldId id="279" r:id="rId6"/>
    <p:sldId id="280" r:id="rId7"/>
    <p:sldId id="281" r:id="rId8"/>
    <p:sldId id="282" r:id="rId9"/>
    <p:sldId id="271" r:id="rId10"/>
    <p:sldId id="274" r:id="rId11"/>
    <p:sldId id="277" r:id="rId12"/>
    <p:sldId id="272" r:id="rId13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467D8F-B8D0-405D-94D8-7F17922E4B47}" v="30" dt="2025-08-25T19:54:46.194"/>
  </p1510:revLst>
</p1510:revInfo>
</file>

<file path=ppt/tableStyles.xml><?xml version="1.0" encoding="utf-8"?>
<a:tblStyleLst xmlns:a="http://schemas.openxmlformats.org/drawingml/2006/main" def="{257A112F-F9A4-40DE-B4E7-CA16D605448C}">
  <a:tblStyle styleId="{257A112F-F9A4-40DE-B4E7-CA16D60544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608D717-72CD-4BD8-B144-8BD1F68FED7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480" y="3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an Bernardo Gómez Mendoza" userId="8f71d5e5cbe16423" providerId="LiveId" clId="{D0467D8F-B8D0-405D-94D8-7F17922E4B47}"/>
    <pc:docChg chg="undo custSel addSld delSld modSld modMainMaster">
      <pc:chgData name="Juan Bernardo Gómez Mendoza" userId="8f71d5e5cbe16423" providerId="LiveId" clId="{D0467D8F-B8D0-405D-94D8-7F17922E4B47}" dt="2025-08-25T19:54:46.194" v="1722"/>
      <pc:docMkLst>
        <pc:docMk/>
      </pc:docMkLst>
      <pc:sldChg chg="modSp mod modClrScheme chgLayout">
        <pc:chgData name="Juan Bernardo Gómez Mendoza" userId="8f71d5e5cbe16423" providerId="LiveId" clId="{D0467D8F-B8D0-405D-94D8-7F17922E4B47}" dt="2025-08-25T16:33:29.142" v="1619" actId="27636"/>
        <pc:sldMkLst>
          <pc:docMk/>
          <pc:sldMk cId="0" sldId="256"/>
        </pc:sldMkLst>
        <pc:spChg chg="mod ord">
          <ac:chgData name="Juan Bernardo Gómez Mendoza" userId="8f71d5e5cbe16423" providerId="LiveId" clId="{D0467D8F-B8D0-405D-94D8-7F17922E4B47}" dt="2025-08-25T16:33:29.142" v="1619" actId="27636"/>
          <ac:spMkLst>
            <pc:docMk/>
            <pc:sldMk cId="0" sldId="256"/>
            <ac:spMk id="85" creationId="{00000000-0000-0000-0000-000000000000}"/>
          </ac:spMkLst>
        </pc:spChg>
        <pc:spChg chg="mod ord">
          <ac:chgData name="Juan Bernardo Gómez Mendoza" userId="8f71d5e5cbe16423" providerId="LiveId" clId="{D0467D8F-B8D0-405D-94D8-7F17922E4B47}" dt="2025-08-25T16:33:29.137" v="1618" actId="27636"/>
          <ac:spMkLst>
            <pc:docMk/>
            <pc:sldMk cId="0" sldId="256"/>
            <ac:spMk id="86" creationId="{00000000-0000-0000-0000-000000000000}"/>
          </ac:spMkLst>
        </pc:spChg>
      </pc:sldChg>
      <pc:sldChg chg="modSp mod">
        <pc:chgData name="Juan Bernardo Gómez Mendoza" userId="8f71d5e5cbe16423" providerId="LiveId" clId="{D0467D8F-B8D0-405D-94D8-7F17922E4B47}" dt="2025-08-25T16:33:29.032" v="1617"/>
        <pc:sldMkLst>
          <pc:docMk/>
          <pc:sldMk cId="0" sldId="257"/>
        </pc:sldMkLst>
        <pc:spChg chg="mod">
          <ac:chgData name="Juan Bernardo Gómez Mendoza" userId="8f71d5e5cbe16423" providerId="LiveId" clId="{D0467D8F-B8D0-405D-94D8-7F17922E4B47}" dt="2025-08-25T16:33:29.032" v="1617"/>
          <ac:spMkLst>
            <pc:docMk/>
            <pc:sldMk cId="0" sldId="257"/>
            <ac:spMk id="91" creationId="{00000000-0000-0000-0000-000000000000}"/>
          </ac:spMkLst>
        </pc:spChg>
        <pc:spChg chg="mod">
          <ac:chgData name="Juan Bernardo Gómez Mendoza" userId="8f71d5e5cbe16423" providerId="LiveId" clId="{D0467D8F-B8D0-405D-94D8-7F17922E4B47}" dt="2025-08-25T16:33:29.032" v="161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Juan Bernardo Gómez Mendoza" userId="8f71d5e5cbe16423" providerId="LiveId" clId="{D0467D8F-B8D0-405D-94D8-7F17922E4B47}" dt="2025-08-25T16:33:29.032" v="1617"/>
          <ac:spMkLst>
            <pc:docMk/>
            <pc:sldMk cId="0" sldId="257"/>
            <ac:spMk id="93" creationId="{00000000-0000-0000-0000-000000000000}"/>
          </ac:spMkLst>
        </pc:spChg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58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59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0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1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2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3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4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5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6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7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8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69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0" sldId="270"/>
        </pc:sldMkLst>
      </pc:sldChg>
      <pc:sldChg chg="modSp mod">
        <pc:chgData name="Juan Bernardo Gómez Mendoza" userId="8f71d5e5cbe16423" providerId="LiveId" clId="{D0467D8F-B8D0-405D-94D8-7F17922E4B47}" dt="2025-08-25T16:38:04.998" v="1675" actId="403"/>
        <pc:sldMkLst>
          <pc:docMk/>
          <pc:sldMk cId="0" sldId="271"/>
        </pc:sldMkLst>
        <pc:spChg chg="mod">
          <ac:chgData name="Juan Bernardo Gómez Mendoza" userId="8f71d5e5cbe16423" providerId="LiveId" clId="{D0467D8F-B8D0-405D-94D8-7F17922E4B47}" dt="2025-08-25T16:10:03.432" v="393" actId="20577"/>
          <ac:spMkLst>
            <pc:docMk/>
            <pc:sldMk cId="0" sldId="271"/>
            <ac:spMk id="211" creationId="{00000000-0000-0000-0000-000000000000}"/>
          </ac:spMkLst>
        </pc:spChg>
        <pc:spChg chg="mod">
          <ac:chgData name="Juan Bernardo Gómez Mendoza" userId="8f71d5e5cbe16423" providerId="LiveId" clId="{D0467D8F-B8D0-405D-94D8-7F17922E4B47}" dt="2025-08-25T16:33:29.465" v="1621" actId="27636"/>
          <ac:spMkLst>
            <pc:docMk/>
            <pc:sldMk cId="0" sldId="271"/>
            <ac:spMk id="212" creationId="{00000000-0000-0000-0000-000000000000}"/>
          </ac:spMkLst>
        </pc:spChg>
        <pc:graphicFrameChg chg="mod modGraphic">
          <ac:chgData name="Juan Bernardo Gómez Mendoza" userId="8f71d5e5cbe16423" providerId="LiveId" clId="{D0467D8F-B8D0-405D-94D8-7F17922E4B47}" dt="2025-08-25T16:38:04.998" v="1675" actId="403"/>
          <ac:graphicFrameMkLst>
            <pc:docMk/>
            <pc:sldMk cId="0" sldId="271"/>
            <ac:graphicFrameMk id="213" creationId="{00000000-0000-0000-0000-000000000000}"/>
          </ac:graphicFrameMkLst>
        </pc:graphicFrameChg>
      </pc:sldChg>
      <pc:sldChg chg="addSp modSp mod">
        <pc:chgData name="Juan Bernardo Gómez Mendoza" userId="8f71d5e5cbe16423" providerId="LiveId" clId="{D0467D8F-B8D0-405D-94D8-7F17922E4B47}" dt="2025-08-25T16:38:40.524" v="1678" actId="207"/>
        <pc:sldMkLst>
          <pc:docMk/>
          <pc:sldMk cId="0" sldId="272"/>
        </pc:sldMkLst>
        <pc:spChg chg="add mod">
          <ac:chgData name="Juan Bernardo Gómez Mendoza" userId="8f71d5e5cbe16423" providerId="LiveId" clId="{D0467D8F-B8D0-405D-94D8-7F17922E4B47}" dt="2025-08-25T16:22:39.695" v="988" actId="1076"/>
          <ac:spMkLst>
            <pc:docMk/>
            <pc:sldMk cId="0" sldId="272"/>
            <ac:spMk id="2" creationId="{ACCB3715-20C7-B714-9EFA-35FB19A875B2}"/>
          </ac:spMkLst>
        </pc:spChg>
        <pc:spChg chg="mod">
          <ac:chgData name="Juan Bernardo Gómez Mendoza" userId="8f71d5e5cbe16423" providerId="LiveId" clId="{D0467D8F-B8D0-405D-94D8-7F17922E4B47}" dt="2025-08-25T16:16:01.856" v="902" actId="20577"/>
          <ac:spMkLst>
            <pc:docMk/>
            <pc:sldMk cId="0" sldId="272"/>
            <ac:spMk id="218" creationId="{00000000-0000-0000-0000-000000000000}"/>
          </ac:spMkLst>
        </pc:spChg>
        <pc:spChg chg="mod">
          <ac:chgData name="Juan Bernardo Gómez Mendoza" userId="8f71d5e5cbe16423" providerId="LiveId" clId="{D0467D8F-B8D0-405D-94D8-7F17922E4B47}" dt="2025-08-25T16:33:29.493" v="1624" actId="27636"/>
          <ac:spMkLst>
            <pc:docMk/>
            <pc:sldMk cId="0" sldId="272"/>
            <ac:spMk id="219" creationId="{00000000-0000-0000-0000-000000000000}"/>
          </ac:spMkLst>
        </pc:spChg>
        <pc:graphicFrameChg chg="mod modGraphic">
          <ac:chgData name="Juan Bernardo Gómez Mendoza" userId="8f71d5e5cbe16423" providerId="LiveId" clId="{D0467D8F-B8D0-405D-94D8-7F17922E4B47}" dt="2025-08-25T16:38:40.524" v="1678" actId="207"/>
          <ac:graphicFrameMkLst>
            <pc:docMk/>
            <pc:sldMk cId="0" sldId="272"/>
            <ac:graphicFrameMk id="220" creationId="{00000000-0000-0000-0000-000000000000}"/>
          </ac:graphicFrameMkLst>
        </pc:graphicFrameChg>
      </pc:sldChg>
      <pc:sldChg chg="del">
        <pc:chgData name="Juan Bernardo Gómez Mendoza" userId="8f71d5e5cbe16423" providerId="LiveId" clId="{D0467D8F-B8D0-405D-94D8-7F17922E4B47}" dt="2025-08-25T16:13:59.226" v="641" actId="47"/>
        <pc:sldMkLst>
          <pc:docMk/>
          <pc:sldMk cId="0" sldId="273"/>
        </pc:sldMkLst>
      </pc:sldChg>
      <pc:sldChg chg="addSp delSp modSp mod">
        <pc:chgData name="Juan Bernardo Gómez Mendoza" userId="8f71d5e5cbe16423" providerId="LiveId" clId="{D0467D8F-B8D0-405D-94D8-7F17922E4B47}" dt="2025-08-25T16:33:29.478" v="1622" actId="27636"/>
        <pc:sldMkLst>
          <pc:docMk/>
          <pc:sldMk cId="2155370017" sldId="274"/>
        </pc:sldMkLst>
        <pc:spChg chg="mod">
          <ac:chgData name="Juan Bernardo Gómez Mendoza" userId="8f71d5e5cbe16423" providerId="LiveId" clId="{D0467D8F-B8D0-405D-94D8-7F17922E4B47}" dt="2025-08-25T16:33:29.478" v="1622" actId="27636"/>
          <ac:spMkLst>
            <pc:docMk/>
            <pc:sldMk cId="2155370017" sldId="274"/>
            <ac:spMk id="2" creationId="{616367DC-6A14-9D34-C6E0-FE02B2391255}"/>
          </ac:spMkLst>
        </pc:spChg>
        <pc:spChg chg="mod">
          <ac:chgData name="Juan Bernardo Gómez Mendoza" userId="8f71d5e5cbe16423" providerId="LiveId" clId="{D0467D8F-B8D0-405D-94D8-7F17922E4B47}" dt="2025-08-25T16:33:29.032" v="1617"/>
          <ac:spMkLst>
            <pc:docMk/>
            <pc:sldMk cId="2155370017" sldId="274"/>
            <ac:spMk id="4" creationId="{26B8F290-FBD1-F0C6-E7CE-4003C42949D8}"/>
          </ac:spMkLst>
        </pc:spChg>
        <pc:picChg chg="add ord">
          <ac:chgData name="Juan Bernardo Gómez Mendoza" userId="8f71d5e5cbe16423" providerId="LiveId" clId="{D0467D8F-B8D0-405D-94D8-7F17922E4B47}" dt="2025-08-25T16:07:04.338" v="198" actId="167"/>
          <ac:picMkLst>
            <pc:docMk/>
            <pc:sldMk cId="2155370017" sldId="274"/>
            <ac:picMk id="5" creationId="{1CE4388A-D85F-A119-B5B7-0C5A4EF2A774}"/>
          </ac:picMkLst>
        </pc:picChg>
        <pc:picChg chg="del">
          <ac:chgData name="Juan Bernardo Gómez Mendoza" userId="8f71d5e5cbe16423" providerId="LiveId" clId="{D0467D8F-B8D0-405D-94D8-7F17922E4B47}" dt="2025-08-25T16:06:58.449" v="196" actId="478"/>
          <ac:picMkLst>
            <pc:docMk/>
            <pc:sldMk cId="2155370017" sldId="274"/>
            <ac:picMk id="9" creationId="{19CD7DCD-050B-89CA-A296-0F88344BDB3C}"/>
          </ac:picMkLst>
        </pc:picChg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2967443122" sldId="275"/>
        </pc:sldMkLst>
      </pc:sldChg>
      <pc:sldChg chg="del">
        <pc:chgData name="Juan Bernardo Gómez Mendoza" userId="8f71d5e5cbe16423" providerId="LiveId" clId="{D0467D8F-B8D0-405D-94D8-7F17922E4B47}" dt="2025-08-25T16:06:53.996" v="195" actId="47"/>
        <pc:sldMkLst>
          <pc:docMk/>
          <pc:sldMk cId="1195764382" sldId="276"/>
        </pc:sldMkLst>
      </pc:sldChg>
      <pc:sldChg chg="addSp delSp modSp mod setBg">
        <pc:chgData name="Juan Bernardo Gómez Mendoza" userId="8f71d5e5cbe16423" providerId="LiveId" clId="{D0467D8F-B8D0-405D-94D8-7F17922E4B47}" dt="2025-08-25T16:36:26.773" v="1659" actId="26606"/>
        <pc:sldMkLst>
          <pc:docMk/>
          <pc:sldMk cId="3601697905" sldId="277"/>
        </pc:sldMkLst>
        <pc:spChg chg="mod ord">
          <ac:chgData name="Juan Bernardo Gómez Mendoza" userId="8f71d5e5cbe16423" providerId="LiveId" clId="{D0467D8F-B8D0-405D-94D8-7F17922E4B47}" dt="2025-08-25T16:36:26.773" v="1659" actId="26606"/>
          <ac:spMkLst>
            <pc:docMk/>
            <pc:sldMk cId="3601697905" sldId="277"/>
            <ac:spMk id="2" creationId="{F8A720D8-36B0-4E19-3832-A0F25662DD09}"/>
          </ac:spMkLst>
        </pc:spChg>
        <pc:spChg chg="mod">
          <ac:chgData name="Juan Bernardo Gómez Mendoza" userId="8f71d5e5cbe16423" providerId="LiveId" clId="{D0467D8F-B8D0-405D-94D8-7F17922E4B47}" dt="2025-08-25T16:36:26.773" v="1659" actId="26606"/>
          <ac:spMkLst>
            <pc:docMk/>
            <pc:sldMk cId="3601697905" sldId="277"/>
            <ac:spMk id="3" creationId="{414406C4-9ED5-F74E-5857-5564D226F6BD}"/>
          </ac:spMkLst>
        </pc:spChg>
        <pc:spChg chg="del mod">
          <ac:chgData name="Juan Bernardo Gómez Mendoza" userId="8f71d5e5cbe16423" providerId="LiveId" clId="{D0467D8F-B8D0-405D-94D8-7F17922E4B47}" dt="2025-08-25T16:36:26.773" v="1659" actId="26606"/>
          <ac:spMkLst>
            <pc:docMk/>
            <pc:sldMk cId="3601697905" sldId="277"/>
            <ac:spMk id="4" creationId="{51C0E674-C5C2-DE5F-6104-B5BC75C281F7}"/>
          </ac:spMkLst>
        </pc:spChg>
        <pc:spChg chg="add">
          <ac:chgData name="Juan Bernardo Gómez Mendoza" userId="8f71d5e5cbe16423" providerId="LiveId" clId="{D0467D8F-B8D0-405D-94D8-7F17922E4B47}" dt="2025-08-25T16:36:26.773" v="1659" actId="26606"/>
          <ac:spMkLst>
            <pc:docMk/>
            <pc:sldMk cId="3601697905" sldId="277"/>
            <ac:spMk id="10" creationId="{36D16D1E-4205-49F5-BD2A-DA769947C104}"/>
          </ac:spMkLst>
        </pc:spChg>
        <pc:spChg chg="add">
          <ac:chgData name="Juan Bernardo Gómez Mendoza" userId="8f71d5e5cbe16423" providerId="LiveId" clId="{D0467D8F-B8D0-405D-94D8-7F17922E4B47}" dt="2025-08-25T16:36:26.773" v="1659" actId="26606"/>
          <ac:spMkLst>
            <pc:docMk/>
            <pc:sldMk cId="3601697905" sldId="277"/>
            <ac:spMk id="12" creationId="{012FD100-C039-4E03-B5E4-2EDFA7290AA6}"/>
          </ac:spMkLst>
        </pc:spChg>
        <pc:graphicFrameChg chg="add">
          <ac:chgData name="Juan Bernardo Gómez Mendoza" userId="8f71d5e5cbe16423" providerId="LiveId" clId="{D0467D8F-B8D0-405D-94D8-7F17922E4B47}" dt="2025-08-25T16:36:26.773" v="1659" actId="26606"/>
          <ac:graphicFrameMkLst>
            <pc:docMk/>
            <pc:sldMk cId="3601697905" sldId="277"/>
            <ac:graphicFrameMk id="6" creationId="{A6B263EA-C6CE-A3A0-6556-2062E6892BEA}"/>
          </ac:graphicFrameMkLst>
        </pc:graphicFrameChg>
        <pc:cxnChg chg="add">
          <ac:chgData name="Juan Bernardo Gómez Mendoza" userId="8f71d5e5cbe16423" providerId="LiveId" clId="{D0467D8F-B8D0-405D-94D8-7F17922E4B47}" dt="2025-08-25T16:36:26.773" v="1659" actId="26606"/>
          <ac:cxnSpMkLst>
            <pc:docMk/>
            <pc:sldMk cId="3601697905" sldId="277"/>
            <ac:cxnSpMk id="14" creationId="{4418FCD2-8448-4A81-8EB4-72250F7827B4}"/>
          </ac:cxnSpMkLst>
        </pc:cxnChg>
      </pc:sldChg>
      <pc:sldChg chg="modSp new mod">
        <pc:chgData name="Juan Bernardo Gómez Mendoza" userId="8f71d5e5cbe16423" providerId="LiveId" clId="{D0467D8F-B8D0-405D-94D8-7F17922E4B47}" dt="2025-08-25T16:33:29.032" v="1617"/>
        <pc:sldMkLst>
          <pc:docMk/>
          <pc:sldMk cId="754994977" sldId="278"/>
        </pc:sldMkLst>
        <pc:spChg chg="mod">
          <ac:chgData name="Juan Bernardo Gómez Mendoza" userId="8f71d5e5cbe16423" providerId="LiveId" clId="{D0467D8F-B8D0-405D-94D8-7F17922E4B47}" dt="2025-08-25T16:33:29.032" v="1617"/>
          <ac:spMkLst>
            <pc:docMk/>
            <pc:sldMk cId="754994977" sldId="278"/>
            <ac:spMk id="2" creationId="{A43E7DF3-E49E-2376-4531-1317A3C6AA75}"/>
          </ac:spMkLst>
        </pc:spChg>
        <pc:spChg chg="mod">
          <ac:chgData name="Juan Bernardo Gómez Mendoza" userId="8f71d5e5cbe16423" providerId="LiveId" clId="{D0467D8F-B8D0-405D-94D8-7F17922E4B47}" dt="2025-08-25T16:33:29.032" v="1617"/>
          <ac:spMkLst>
            <pc:docMk/>
            <pc:sldMk cId="754994977" sldId="278"/>
            <ac:spMk id="3" creationId="{414706CD-13C1-E786-12FE-CA0CFD4E7FCA}"/>
          </ac:spMkLst>
        </pc:spChg>
      </pc:sldChg>
      <pc:sldChg chg="addSp delSp modSp new mod modClrScheme chgLayout">
        <pc:chgData name="Juan Bernardo Gómez Mendoza" userId="8f71d5e5cbe16423" providerId="LiveId" clId="{D0467D8F-B8D0-405D-94D8-7F17922E4B47}" dt="2025-08-25T16:35:31.506" v="1649" actId="207"/>
        <pc:sldMkLst>
          <pc:docMk/>
          <pc:sldMk cId="508102239" sldId="279"/>
        </pc:sldMkLst>
        <pc:spChg chg="del mod ord">
          <ac:chgData name="Juan Bernardo Gómez Mendoza" userId="8f71d5e5cbe16423" providerId="LiveId" clId="{D0467D8F-B8D0-405D-94D8-7F17922E4B47}" dt="2025-08-25T16:30:23.675" v="1564" actId="700"/>
          <ac:spMkLst>
            <pc:docMk/>
            <pc:sldMk cId="508102239" sldId="279"/>
            <ac:spMk id="2" creationId="{4E249C40-DFA4-0908-E55A-C945AF6162CC}"/>
          </ac:spMkLst>
        </pc:spChg>
        <pc:spChg chg="mod ord">
          <ac:chgData name="Juan Bernardo Gómez Mendoza" userId="8f71d5e5cbe16423" providerId="LiveId" clId="{D0467D8F-B8D0-405D-94D8-7F17922E4B47}" dt="2025-08-25T16:33:29.032" v="1617"/>
          <ac:spMkLst>
            <pc:docMk/>
            <pc:sldMk cId="508102239" sldId="279"/>
            <ac:spMk id="3" creationId="{1AB9B71B-58C0-FB67-3B4D-423A750668AB}"/>
          </ac:spMkLst>
        </pc:spChg>
        <pc:spChg chg="add mod ord">
          <ac:chgData name="Juan Bernardo Gómez Mendoza" userId="8f71d5e5cbe16423" providerId="LiveId" clId="{D0467D8F-B8D0-405D-94D8-7F17922E4B47}" dt="2025-08-25T16:33:29.032" v="1617"/>
          <ac:spMkLst>
            <pc:docMk/>
            <pc:sldMk cId="508102239" sldId="279"/>
            <ac:spMk id="4" creationId="{66F67A52-C831-D3D8-A674-22E813460FC2}"/>
          </ac:spMkLst>
        </pc:spChg>
        <pc:spChg chg="add mod ord">
          <ac:chgData name="Juan Bernardo Gómez Mendoza" userId="8f71d5e5cbe16423" providerId="LiveId" clId="{D0467D8F-B8D0-405D-94D8-7F17922E4B47}" dt="2025-08-25T16:35:31.506" v="1649" actId="207"/>
          <ac:spMkLst>
            <pc:docMk/>
            <pc:sldMk cId="508102239" sldId="279"/>
            <ac:spMk id="5" creationId="{5CC545AE-63BD-33C5-2F00-AC78FEC206C1}"/>
          </ac:spMkLst>
        </pc:spChg>
      </pc:sldChg>
      <pc:sldChg chg="modSp new mod">
        <pc:chgData name="Juan Bernardo Gómez Mendoza" userId="8f71d5e5cbe16423" providerId="LiveId" clId="{D0467D8F-B8D0-405D-94D8-7F17922E4B47}" dt="2025-08-25T16:35:05.542" v="1644" actId="403"/>
        <pc:sldMkLst>
          <pc:docMk/>
          <pc:sldMk cId="3773667664" sldId="280"/>
        </pc:sldMkLst>
        <pc:spChg chg="mod">
          <ac:chgData name="Juan Bernardo Gómez Mendoza" userId="8f71d5e5cbe16423" providerId="LiveId" clId="{D0467D8F-B8D0-405D-94D8-7F17922E4B47}" dt="2025-08-25T16:33:29.032" v="1617"/>
          <ac:spMkLst>
            <pc:docMk/>
            <pc:sldMk cId="3773667664" sldId="280"/>
            <ac:spMk id="2" creationId="{C6A05A74-097C-CF2A-5EE6-498BB52B0C93}"/>
          </ac:spMkLst>
        </pc:spChg>
        <pc:spChg chg="mod">
          <ac:chgData name="Juan Bernardo Gómez Mendoza" userId="8f71d5e5cbe16423" providerId="LiveId" clId="{D0467D8F-B8D0-405D-94D8-7F17922E4B47}" dt="2025-08-25T16:35:05.542" v="1644" actId="403"/>
          <ac:spMkLst>
            <pc:docMk/>
            <pc:sldMk cId="3773667664" sldId="280"/>
            <ac:spMk id="3" creationId="{612A356D-AAA7-1423-7C27-D627193CEA2B}"/>
          </ac:spMkLst>
        </pc:spChg>
        <pc:spChg chg="mod">
          <ac:chgData name="Juan Bernardo Gómez Mendoza" userId="8f71d5e5cbe16423" providerId="LiveId" clId="{D0467D8F-B8D0-405D-94D8-7F17922E4B47}" dt="2025-08-25T16:33:29.032" v="1617"/>
          <ac:spMkLst>
            <pc:docMk/>
            <pc:sldMk cId="3773667664" sldId="280"/>
            <ac:spMk id="4" creationId="{D8594340-C2B8-0111-2262-22543574E9A8}"/>
          </ac:spMkLst>
        </pc:spChg>
      </pc:sldChg>
      <pc:sldChg chg="modSp add mod">
        <pc:chgData name="Juan Bernardo Gómez Mendoza" userId="8f71d5e5cbe16423" providerId="LiveId" clId="{D0467D8F-B8D0-405D-94D8-7F17922E4B47}" dt="2025-08-25T16:34:56.859" v="1642" actId="403"/>
        <pc:sldMkLst>
          <pc:docMk/>
          <pc:sldMk cId="721686670" sldId="281"/>
        </pc:sldMkLst>
        <pc:spChg chg="mod">
          <ac:chgData name="Juan Bernardo Gómez Mendoza" userId="8f71d5e5cbe16423" providerId="LiveId" clId="{D0467D8F-B8D0-405D-94D8-7F17922E4B47}" dt="2025-08-25T16:34:56.859" v="1642" actId="403"/>
          <ac:spMkLst>
            <pc:docMk/>
            <pc:sldMk cId="721686670" sldId="281"/>
            <ac:spMk id="3" creationId="{5CF3C42F-62C0-0C82-BEF3-1D5326320237}"/>
          </ac:spMkLst>
        </pc:spChg>
      </pc:sldChg>
      <pc:sldChg chg="modSp add mod">
        <pc:chgData name="Juan Bernardo Gómez Mendoza" userId="8f71d5e5cbe16423" providerId="LiveId" clId="{D0467D8F-B8D0-405D-94D8-7F17922E4B47}" dt="2025-08-25T16:37:19.857" v="1670" actId="12"/>
        <pc:sldMkLst>
          <pc:docMk/>
          <pc:sldMk cId="3152082547" sldId="282"/>
        </pc:sldMkLst>
        <pc:spChg chg="mod">
          <ac:chgData name="Juan Bernardo Gómez Mendoza" userId="8f71d5e5cbe16423" providerId="LiveId" clId="{D0467D8F-B8D0-405D-94D8-7F17922E4B47}" dt="2025-08-25T16:37:19.857" v="1670" actId="12"/>
          <ac:spMkLst>
            <pc:docMk/>
            <pc:sldMk cId="3152082547" sldId="282"/>
            <ac:spMk id="3" creationId="{D35A2BFE-026D-9362-9E0E-0D5F49267B62}"/>
          </ac:spMkLst>
        </pc:spChg>
      </pc:sldChg>
      <pc:sldChg chg="addSp delSp modSp new mod modClrScheme chgLayout">
        <pc:chgData name="Juan Bernardo Gómez Mendoza" userId="8f71d5e5cbe16423" providerId="LiveId" clId="{D0467D8F-B8D0-405D-94D8-7F17922E4B47}" dt="2025-08-25T19:54:46.194" v="1722"/>
        <pc:sldMkLst>
          <pc:docMk/>
          <pc:sldMk cId="465772469" sldId="283"/>
        </pc:sldMkLst>
        <pc:spChg chg="del mod ord">
          <ac:chgData name="Juan Bernardo Gómez Mendoza" userId="8f71d5e5cbe16423" providerId="LiveId" clId="{D0467D8F-B8D0-405D-94D8-7F17922E4B47}" dt="2025-08-25T19:17:19.593" v="1680" actId="700"/>
          <ac:spMkLst>
            <pc:docMk/>
            <pc:sldMk cId="465772469" sldId="283"/>
            <ac:spMk id="2" creationId="{9D1AA67C-83F5-03EC-AFAA-5C1CF1AC63CF}"/>
          </ac:spMkLst>
        </pc:spChg>
        <pc:spChg chg="mod ord">
          <ac:chgData name="Juan Bernardo Gómez Mendoza" userId="8f71d5e5cbe16423" providerId="LiveId" clId="{D0467D8F-B8D0-405D-94D8-7F17922E4B47}" dt="2025-08-25T19:17:19.593" v="1680" actId="700"/>
          <ac:spMkLst>
            <pc:docMk/>
            <pc:sldMk cId="465772469" sldId="283"/>
            <ac:spMk id="3" creationId="{20204E5D-42BF-855D-F19B-0331C5CFC88B}"/>
          </ac:spMkLst>
        </pc:spChg>
        <pc:spChg chg="add mod ord">
          <ac:chgData name="Juan Bernardo Gómez Mendoza" userId="8f71d5e5cbe16423" providerId="LiveId" clId="{D0467D8F-B8D0-405D-94D8-7F17922E4B47}" dt="2025-08-25T19:17:22.461" v="1690" actId="20577"/>
          <ac:spMkLst>
            <pc:docMk/>
            <pc:sldMk cId="465772469" sldId="283"/>
            <ac:spMk id="4" creationId="{1B6B5BD7-BC58-0670-644E-B6E7984DF010}"/>
          </ac:spMkLst>
        </pc:spChg>
        <pc:spChg chg="add mod ord">
          <ac:chgData name="Juan Bernardo Gómez Mendoza" userId="8f71d5e5cbe16423" providerId="LiveId" clId="{D0467D8F-B8D0-405D-94D8-7F17922E4B47}" dt="2025-08-25T19:54:46.194" v="1722"/>
          <ac:spMkLst>
            <pc:docMk/>
            <pc:sldMk cId="465772469" sldId="283"/>
            <ac:spMk id="5" creationId="{3FDF7D4E-122C-4200-769F-1101AB274005}"/>
          </ac:spMkLst>
        </pc:spChg>
      </pc:sldChg>
      <pc:sldMasterChg chg="delSldLayout">
        <pc:chgData name="Juan Bernardo Gómez Mendoza" userId="8f71d5e5cbe16423" providerId="LiveId" clId="{D0467D8F-B8D0-405D-94D8-7F17922E4B47}" dt="2025-08-25T16:06:53.996" v="195" actId="47"/>
        <pc:sldMasterMkLst>
          <pc:docMk/>
          <pc:sldMasterMk cId="0" sldId="2147483659"/>
        </pc:sldMasterMkLst>
        <pc:sldLayoutChg chg="del">
          <pc:chgData name="Juan Bernardo Gómez Mendoza" userId="8f71d5e5cbe16423" providerId="LiveId" clId="{D0467D8F-B8D0-405D-94D8-7F17922E4B47}" dt="2025-08-25T16:06:53.996" v="195" actId="47"/>
          <pc:sldLayoutMkLst>
            <pc:docMk/>
            <pc:sldMasterMk cId="0" sldId="2147483659"/>
            <pc:sldLayoutMk cId="0" sldId="2147483651"/>
          </pc:sldLayoutMkLst>
        </pc:sldLayoutChg>
        <pc:sldLayoutChg chg="del">
          <pc:chgData name="Juan Bernardo Gómez Mendoza" userId="8f71d5e5cbe16423" providerId="LiveId" clId="{D0467D8F-B8D0-405D-94D8-7F17922E4B47}" dt="2025-08-25T16:06:53.996" v="195" actId="47"/>
          <pc:sldLayoutMkLst>
            <pc:docMk/>
            <pc:sldMasterMk cId="0" sldId="2147483659"/>
            <pc:sldLayoutMk cId="0" sldId="2147483652"/>
          </pc:sldLayoutMkLst>
        </pc:sldLayoutChg>
        <pc:sldLayoutChg chg="del">
          <pc:chgData name="Juan Bernardo Gómez Mendoza" userId="8f71d5e5cbe16423" providerId="LiveId" clId="{D0467D8F-B8D0-405D-94D8-7F17922E4B47}" dt="2025-08-25T16:06:53.996" v="195" actId="47"/>
          <pc:sldLayoutMkLst>
            <pc:docMk/>
            <pc:sldMasterMk cId="0" sldId="2147483659"/>
            <pc:sldLayoutMk cId="0" sldId="2147483656"/>
          </pc:sldLayoutMkLst>
        </pc:sldLayoutChg>
      </pc:sldMasterChg>
      <pc:sldMasterChg chg="modSldLayout">
        <pc:chgData name="Juan Bernardo Gómez Mendoza" userId="8f71d5e5cbe16423" providerId="LiveId" clId="{D0467D8F-B8D0-405D-94D8-7F17922E4B47}" dt="2025-08-25T16:33:29.032" v="1617"/>
        <pc:sldMasterMkLst>
          <pc:docMk/>
          <pc:sldMasterMk cId="31071634" sldId="2147483660"/>
        </pc:sldMasterMkLst>
        <pc:sldLayoutChg chg="delSp">
          <pc:chgData name="Juan Bernardo Gómez Mendoza" userId="8f71d5e5cbe16423" providerId="LiveId" clId="{D0467D8F-B8D0-405D-94D8-7F17922E4B47}" dt="2025-08-25T16:33:29.032" v="1617"/>
          <pc:sldLayoutMkLst>
            <pc:docMk/>
            <pc:sldMasterMk cId="31071634" sldId="2147483660"/>
            <pc:sldLayoutMk cId="3533986163" sldId="2147483672"/>
          </pc:sldLayoutMkLst>
          <pc:grpChg chg="del">
            <ac:chgData name="Juan Bernardo Gómez Mendoza" userId="8f71d5e5cbe16423" providerId="LiveId" clId="{D0467D8F-B8D0-405D-94D8-7F17922E4B47}" dt="2025-08-25T16:33:29.032" v="1617"/>
            <ac:grpSpMkLst>
              <pc:docMk/>
              <pc:sldMasterMk cId="31071634" sldId="2147483660"/>
              <pc:sldLayoutMk cId="3533986163" sldId="2147483672"/>
              <ac:grpSpMk id="29" creationId="{00000000-0000-0000-0000-000000000000}"/>
            </ac:grpSpMkLst>
          </pc:grpChg>
        </pc:sldLayoutChg>
        <pc:sldLayoutChg chg="delSp">
          <pc:chgData name="Juan Bernardo Gómez Mendoza" userId="8f71d5e5cbe16423" providerId="LiveId" clId="{D0467D8F-B8D0-405D-94D8-7F17922E4B47}" dt="2025-08-25T16:33:29.032" v="1617"/>
          <pc:sldLayoutMkLst>
            <pc:docMk/>
            <pc:sldMasterMk cId="31071634" sldId="2147483660"/>
            <pc:sldLayoutMk cId="3093716183" sldId="2147483673"/>
          </pc:sldLayoutMkLst>
          <pc:grpChg chg="del">
            <ac:chgData name="Juan Bernardo Gómez Mendoza" userId="8f71d5e5cbe16423" providerId="LiveId" clId="{D0467D8F-B8D0-405D-94D8-7F17922E4B47}" dt="2025-08-25T16:33:29.032" v="1617"/>
            <ac:grpSpMkLst>
              <pc:docMk/>
              <pc:sldMasterMk cId="31071634" sldId="2147483660"/>
              <pc:sldLayoutMk cId="3093716183" sldId="2147483673"/>
              <ac:grpSpMk id="20" creationId="{00000000-0000-0000-0000-000000000000}"/>
            </ac:grpSpMkLst>
          </pc:grpChg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045835-3E7F-4333-ABA5-74EFF8E6FF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C497CA-E441-4C1F-8C4D-0D48E77B77A7}">
      <dgm:prSet/>
      <dgm:spPr/>
      <dgm:t>
        <a:bodyPr/>
        <a:lstStyle/>
        <a:p>
          <a:r>
            <a:rPr lang="es-CO"/>
            <a:t>Face-to-face sessions on mondays and fridays. The sessions comprise both lectures and guided lab work.</a:t>
          </a:r>
          <a:endParaRPr lang="en-US"/>
        </a:p>
      </dgm:t>
    </dgm:pt>
    <dgm:pt modelId="{6F5AC657-5467-47D5-8A71-8900323243AC}" type="parTrans" cxnId="{2BAB0837-7A39-405E-A4F8-608459090DAA}">
      <dgm:prSet/>
      <dgm:spPr/>
      <dgm:t>
        <a:bodyPr/>
        <a:lstStyle/>
        <a:p>
          <a:endParaRPr lang="en-US"/>
        </a:p>
      </dgm:t>
    </dgm:pt>
    <dgm:pt modelId="{9BC79D1C-4C78-44F2-9A69-E0D5FFC8A9F6}" type="sibTrans" cxnId="{2BAB0837-7A39-405E-A4F8-608459090DAA}">
      <dgm:prSet/>
      <dgm:spPr/>
      <dgm:t>
        <a:bodyPr/>
        <a:lstStyle/>
        <a:p>
          <a:endParaRPr lang="en-US"/>
        </a:p>
      </dgm:t>
    </dgm:pt>
    <dgm:pt modelId="{911C0B35-D814-401B-9A73-4506F6326D81}">
      <dgm:prSet/>
      <dgm:spPr/>
      <dgm:t>
        <a:bodyPr/>
        <a:lstStyle/>
        <a:p>
          <a:r>
            <a:rPr lang="es-CO"/>
            <a:t>Use of computational tools required: verilog and/or SystemVerilog interpret or compiler; wave and time diagram visualization tools. </a:t>
          </a:r>
          <a:endParaRPr lang="en-US"/>
        </a:p>
      </dgm:t>
    </dgm:pt>
    <dgm:pt modelId="{40D240AB-C4C6-41F0-9A22-C153F091B6F7}" type="parTrans" cxnId="{5A9FAC86-B9CA-4851-B887-1C20D0D16BA0}">
      <dgm:prSet/>
      <dgm:spPr/>
      <dgm:t>
        <a:bodyPr/>
        <a:lstStyle/>
        <a:p>
          <a:endParaRPr lang="en-US"/>
        </a:p>
      </dgm:t>
    </dgm:pt>
    <dgm:pt modelId="{3177A9A1-AEA4-4747-80C7-AD307238F2B2}" type="sibTrans" cxnId="{5A9FAC86-B9CA-4851-B887-1C20D0D16BA0}">
      <dgm:prSet/>
      <dgm:spPr/>
      <dgm:t>
        <a:bodyPr/>
        <a:lstStyle/>
        <a:p>
          <a:endParaRPr lang="en-US"/>
        </a:p>
      </dgm:t>
    </dgm:pt>
    <dgm:pt modelId="{37D62151-69FD-40A2-B296-0FCF51A8B6CF}">
      <dgm:prSet/>
      <dgm:spPr/>
      <dgm:t>
        <a:bodyPr/>
        <a:lstStyle/>
        <a:p>
          <a:r>
            <a:rPr lang="es-CO"/>
            <a:t>Installation and use of propietary computational tools is encouraged, mainly for FPGA programming and design analysis.</a:t>
          </a:r>
          <a:endParaRPr lang="en-US"/>
        </a:p>
      </dgm:t>
    </dgm:pt>
    <dgm:pt modelId="{9F2E93B4-4DB2-45D6-9850-006C846CDB53}" type="parTrans" cxnId="{6385B44F-1DF7-459C-9A28-A0A8B650FF02}">
      <dgm:prSet/>
      <dgm:spPr/>
      <dgm:t>
        <a:bodyPr/>
        <a:lstStyle/>
        <a:p>
          <a:endParaRPr lang="en-US"/>
        </a:p>
      </dgm:t>
    </dgm:pt>
    <dgm:pt modelId="{0239E16C-2721-4F83-BA30-6C3218ECC55C}" type="sibTrans" cxnId="{6385B44F-1DF7-459C-9A28-A0A8B650FF02}">
      <dgm:prSet/>
      <dgm:spPr/>
      <dgm:t>
        <a:bodyPr/>
        <a:lstStyle/>
        <a:p>
          <a:endParaRPr lang="en-US"/>
        </a:p>
      </dgm:t>
    </dgm:pt>
    <dgm:pt modelId="{CCB261B2-986E-4C3C-B930-06281D5734D5}">
      <dgm:prSet/>
      <dgm:spPr/>
      <dgm:t>
        <a:bodyPr/>
        <a:lstStyle/>
        <a:p>
          <a:r>
            <a:rPr lang="es-CO"/>
            <a:t>A capstone project is to be carried out in the course. It is to be done in pairs.</a:t>
          </a:r>
          <a:endParaRPr lang="en-US"/>
        </a:p>
      </dgm:t>
    </dgm:pt>
    <dgm:pt modelId="{F729E9E7-70AE-4B31-8CB2-37EBB633DD09}" type="parTrans" cxnId="{37976CB7-1A8D-4999-811D-A5FF9C59E8D4}">
      <dgm:prSet/>
      <dgm:spPr/>
      <dgm:t>
        <a:bodyPr/>
        <a:lstStyle/>
        <a:p>
          <a:endParaRPr lang="en-US"/>
        </a:p>
      </dgm:t>
    </dgm:pt>
    <dgm:pt modelId="{24EB69B2-8E36-498B-97BB-7494C6CDC09D}" type="sibTrans" cxnId="{37976CB7-1A8D-4999-811D-A5FF9C59E8D4}">
      <dgm:prSet/>
      <dgm:spPr/>
      <dgm:t>
        <a:bodyPr/>
        <a:lstStyle/>
        <a:p>
          <a:endParaRPr lang="en-US"/>
        </a:p>
      </dgm:t>
    </dgm:pt>
    <dgm:pt modelId="{FC0D4420-0D6E-452E-823F-9FE852730DF7}">
      <dgm:prSet/>
      <dgm:spPr/>
      <dgm:t>
        <a:bodyPr/>
        <a:lstStyle/>
        <a:p>
          <a:r>
            <a:rPr lang="es-CO"/>
            <a:t>All class homework is to be presented in pairs, unless explicitly stated.</a:t>
          </a:r>
          <a:endParaRPr lang="en-US"/>
        </a:p>
      </dgm:t>
    </dgm:pt>
    <dgm:pt modelId="{8E910754-E1C5-41CC-BBAD-E7F6C799B96D}" type="parTrans" cxnId="{F530AE4E-6264-4B43-976C-246413509316}">
      <dgm:prSet/>
      <dgm:spPr/>
      <dgm:t>
        <a:bodyPr/>
        <a:lstStyle/>
        <a:p>
          <a:endParaRPr lang="en-US"/>
        </a:p>
      </dgm:t>
    </dgm:pt>
    <dgm:pt modelId="{21CAC6C2-95C7-492E-8FA5-5D6B1BA79EB3}" type="sibTrans" cxnId="{F530AE4E-6264-4B43-976C-246413509316}">
      <dgm:prSet/>
      <dgm:spPr/>
      <dgm:t>
        <a:bodyPr/>
        <a:lstStyle/>
        <a:p>
          <a:endParaRPr lang="en-US"/>
        </a:p>
      </dgm:t>
    </dgm:pt>
    <dgm:pt modelId="{BF49912D-B998-4AF4-9D8C-7E5DDD035FB7}" type="pres">
      <dgm:prSet presAssocID="{20045835-3E7F-4333-ABA5-74EFF8E6FF7A}" presName="root" presStyleCnt="0">
        <dgm:presLayoutVars>
          <dgm:dir/>
          <dgm:resizeHandles val="exact"/>
        </dgm:presLayoutVars>
      </dgm:prSet>
      <dgm:spPr/>
    </dgm:pt>
    <dgm:pt modelId="{A38411D0-2A80-44EC-A3CB-470195D9D9FF}" type="pres">
      <dgm:prSet presAssocID="{20045835-3E7F-4333-ABA5-74EFF8E6FF7A}" presName="container" presStyleCnt="0">
        <dgm:presLayoutVars>
          <dgm:dir/>
          <dgm:resizeHandles val="exact"/>
        </dgm:presLayoutVars>
      </dgm:prSet>
      <dgm:spPr/>
    </dgm:pt>
    <dgm:pt modelId="{2A2E4717-E024-4FAC-83B2-98028A413269}" type="pres">
      <dgm:prSet presAssocID="{F1C497CA-E441-4C1F-8C4D-0D48E77B77A7}" presName="compNode" presStyleCnt="0"/>
      <dgm:spPr/>
    </dgm:pt>
    <dgm:pt modelId="{155DB9EC-12F7-4F8C-AD07-7BC226CA6FE8}" type="pres">
      <dgm:prSet presAssocID="{F1C497CA-E441-4C1F-8C4D-0D48E77B77A7}" presName="iconBgRect" presStyleLbl="bgShp" presStyleIdx="0" presStyleCnt="5"/>
      <dgm:spPr/>
    </dgm:pt>
    <dgm:pt modelId="{3EED7B5A-44F4-4819-B4F7-0E8BF37031B8}" type="pres">
      <dgm:prSet presAssocID="{F1C497CA-E441-4C1F-8C4D-0D48E77B77A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ula de clases"/>
        </a:ext>
      </dgm:extLst>
    </dgm:pt>
    <dgm:pt modelId="{258A2D28-CC01-4AE8-AFF6-6EB7D316B733}" type="pres">
      <dgm:prSet presAssocID="{F1C497CA-E441-4C1F-8C4D-0D48E77B77A7}" presName="spaceRect" presStyleCnt="0"/>
      <dgm:spPr/>
    </dgm:pt>
    <dgm:pt modelId="{FF0B33B8-CE01-48D3-8B97-C83977AC843D}" type="pres">
      <dgm:prSet presAssocID="{F1C497CA-E441-4C1F-8C4D-0D48E77B77A7}" presName="textRect" presStyleLbl="revTx" presStyleIdx="0" presStyleCnt="5">
        <dgm:presLayoutVars>
          <dgm:chMax val="1"/>
          <dgm:chPref val="1"/>
        </dgm:presLayoutVars>
      </dgm:prSet>
      <dgm:spPr/>
    </dgm:pt>
    <dgm:pt modelId="{617C27CF-6DCE-4A47-A715-41346E3EDB51}" type="pres">
      <dgm:prSet presAssocID="{9BC79D1C-4C78-44F2-9A69-E0D5FFC8A9F6}" presName="sibTrans" presStyleLbl="sibTrans2D1" presStyleIdx="0" presStyleCnt="0"/>
      <dgm:spPr/>
    </dgm:pt>
    <dgm:pt modelId="{45517995-1C70-4E7F-A548-3115603EACD2}" type="pres">
      <dgm:prSet presAssocID="{911C0B35-D814-401B-9A73-4506F6326D81}" presName="compNode" presStyleCnt="0"/>
      <dgm:spPr/>
    </dgm:pt>
    <dgm:pt modelId="{765A67D3-CD01-417C-83ED-97F088C955E3}" type="pres">
      <dgm:prSet presAssocID="{911C0B35-D814-401B-9A73-4506F6326D81}" presName="iconBgRect" presStyleLbl="bgShp" presStyleIdx="1" presStyleCnt="5"/>
      <dgm:spPr/>
    </dgm:pt>
    <dgm:pt modelId="{19562469-756F-4A45-BBC3-46F90C2AE38A}" type="pres">
      <dgm:prSet presAssocID="{911C0B35-D814-401B-9A73-4506F6326D8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6D1AFC43-CF11-4502-BD99-CD0A7CB4BB80}" type="pres">
      <dgm:prSet presAssocID="{911C0B35-D814-401B-9A73-4506F6326D81}" presName="spaceRect" presStyleCnt="0"/>
      <dgm:spPr/>
    </dgm:pt>
    <dgm:pt modelId="{D19271A0-B08E-4024-8051-7C4773DD3CF6}" type="pres">
      <dgm:prSet presAssocID="{911C0B35-D814-401B-9A73-4506F6326D81}" presName="textRect" presStyleLbl="revTx" presStyleIdx="1" presStyleCnt="5">
        <dgm:presLayoutVars>
          <dgm:chMax val="1"/>
          <dgm:chPref val="1"/>
        </dgm:presLayoutVars>
      </dgm:prSet>
      <dgm:spPr/>
    </dgm:pt>
    <dgm:pt modelId="{9103B07E-6BA3-4B2D-9865-6E93A041C5C3}" type="pres">
      <dgm:prSet presAssocID="{3177A9A1-AEA4-4747-80C7-AD307238F2B2}" presName="sibTrans" presStyleLbl="sibTrans2D1" presStyleIdx="0" presStyleCnt="0"/>
      <dgm:spPr/>
    </dgm:pt>
    <dgm:pt modelId="{D175C292-0391-4035-8CC0-96224668B1BC}" type="pres">
      <dgm:prSet presAssocID="{37D62151-69FD-40A2-B296-0FCF51A8B6CF}" presName="compNode" presStyleCnt="0"/>
      <dgm:spPr/>
    </dgm:pt>
    <dgm:pt modelId="{7709AE50-D54A-412F-935F-8ACA4DB2D31D}" type="pres">
      <dgm:prSet presAssocID="{37D62151-69FD-40A2-B296-0FCF51A8B6CF}" presName="iconBgRect" presStyleLbl="bgShp" presStyleIdx="2" presStyleCnt="5"/>
      <dgm:spPr/>
    </dgm:pt>
    <dgm:pt modelId="{55978FA4-140D-4C8D-9D1A-F2F2F9557E05}" type="pres">
      <dgm:prSet presAssocID="{37D62151-69FD-40A2-B296-0FCF51A8B6CF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24568ACE-B378-485E-BBA9-BAFCD0885723}" type="pres">
      <dgm:prSet presAssocID="{37D62151-69FD-40A2-B296-0FCF51A8B6CF}" presName="spaceRect" presStyleCnt="0"/>
      <dgm:spPr/>
    </dgm:pt>
    <dgm:pt modelId="{920BC373-B338-4A8C-B30A-9F2C6E758447}" type="pres">
      <dgm:prSet presAssocID="{37D62151-69FD-40A2-B296-0FCF51A8B6CF}" presName="textRect" presStyleLbl="revTx" presStyleIdx="2" presStyleCnt="5">
        <dgm:presLayoutVars>
          <dgm:chMax val="1"/>
          <dgm:chPref val="1"/>
        </dgm:presLayoutVars>
      </dgm:prSet>
      <dgm:spPr/>
    </dgm:pt>
    <dgm:pt modelId="{D291693C-9C14-45D2-B149-6213995FA212}" type="pres">
      <dgm:prSet presAssocID="{0239E16C-2721-4F83-BA30-6C3218ECC55C}" presName="sibTrans" presStyleLbl="sibTrans2D1" presStyleIdx="0" presStyleCnt="0"/>
      <dgm:spPr/>
    </dgm:pt>
    <dgm:pt modelId="{846AB4BD-E5AA-4DE5-8505-917BD20D5B1C}" type="pres">
      <dgm:prSet presAssocID="{CCB261B2-986E-4C3C-B930-06281D5734D5}" presName="compNode" presStyleCnt="0"/>
      <dgm:spPr/>
    </dgm:pt>
    <dgm:pt modelId="{893824A8-AAC5-48EE-A170-615F1D50EA48}" type="pres">
      <dgm:prSet presAssocID="{CCB261B2-986E-4C3C-B930-06281D5734D5}" presName="iconBgRect" presStyleLbl="bgShp" presStyleIdx="3" presStyleCnt="5"/>
      <dgm:spPr/>
    </dgm:pt>
    <dgm:pt modelId="{D5C750B7-F6E1-453E-AD96-D8B6EE77AC32}" type="pres">
      <dgm:prSet presAssocID="{CCB261B2-986E-4C3C-B930-06281D5734D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ápida"/>
        </a:ext>
      </dgm:extLst>
    </dgm:pt>
    <dgm:pt modelId="{923FD426-C4DE-46FE-B843-3644315C5F84}" type="pres">
      <dgm:prSet presAssocID="{CCB261B2-986E-4C3C-B930-06281D5734D5}" presName="spaceRect" presStyleCnt="0"/>
      <dgm:spPr/>
    </dgm:pt>
    <dgm:pt modelId="{D370AACF-64B2-4BA4-BBC6-DC75248AAED9}" type="pres">
      <dgm:prSet presAssocID="{CCB261B2-986E-4C3C-B930-06281D5734D5}" presName="textRect" presStyleLbl="revTx" presStyleIdx="3" presStyleCnt="5">
        <dgm:presLayoutVars>
          <dgm:chMax val="1"/>
          <dgm:chPref val="1"/>
        </dgm:presLayoutVars>
      </dgm:prSet>
      <dgm:spPr/>
    </dgm:pt>
    <dgm:pt modelId="{3398D6D2-FE96-4219-962F-7D1F88BB4ADD}" type="pres">
      <dgm:prSet presAssocID="{24EB69B2-8E36-498B-97BB-7494C6CDC09D}" presName="sibTrans" presStyleLbl="sibTrans2D1" presStyleIdx="0" presStyleCnt="0"/>
      <dgm:spPr/>
    </dgm:pt>
    <dgm:pt modelId="{85A9E02A-5534-4A4F-BB28-F83EA641C83D}" type="pres">
      <dgm:prSet presAssocID="{FC0D4420-0D6E-452E-823F-9FE852730DF7}" presName="compNode" presStyleCnt="0"/>
      <dgm:spPr/>
    </dgm:pt>
    <dgm:pt modelId="{D2F30A21-DE7F-4173-99DC-49372592453F}" type="pres">
      <dgm:prSet presAssocID="{FC0D4420-0D6E-452E-823F-9FE852730DF7}" presName="iconBgRect" presStyleLbl="bgShp" presStyleIdx="4" presStyleCnt="5"/>
      <dgm:spPr/>
    </dgm:pt>
    <dgm:pt modelId="{9C66055D-3A99-4ABC-A97F-514B87999222}" type="pres">
      <dgm:prSet presAssocID="{FC0D4420-0D6E-452E-823F-9FE852730DF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C081DB16-8194-4829-9AE0-04C3905D4967}" type="pres">
      <dgm:prSet presAssocID="{FC0D4420-0D6E-452E-823F-9FE852730DF7}" presName="spaceRect" presStyleCnt="0"/>
      <dgm:spPr/>
    </dgm:pt>
    <dgm:pt modelId="{6AB2968B-09FD-4DAF-89AA-4464C09121FB}" type="pres">
      <dgm:prSet presAssocID="{FC0D4420-0D6E-452E-823F-9FE852730DF7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4ADFE16-AE68-4A2F-BAC9-5B7F8E2FF536}" type="presOf" srcId="{0239E16C-2721-4F83-BA30-6C3218ECC55C}" destId="{D291693C-9C14-45D2-B149-6213995FA212}" srcOrd="0" destOrd="0" presId="urn:microsoft.com/office/officeart/2018/2/layout/IconCircleList"/>
    <dgm:cxn modelId="{0825FE1F-1BF5-486B-B16C-49CCB051DADF}" type="presOf" srcId="{20045835-3E7F-4333-ABA5-74EFF8E6FF7A}" destId="{BF49912D-B998-4AF4-9D8C-7E5DDD035FB7}" srcOrd="0" destOrd="0" presId="urn:microsoft.com/office/officeart/2018/2/layout/IconCircleList"/>
    <dgm:cxn modelId="{FDBE8225-0A0A-42EC-B105-0BE1D052FC6F}" type="presOf" srcId="{24EB69B2-8E36-498B-97BB-7494C6CDC09D}" destId="{3398D6D2-FE96-4219-962F-7D1F88BB4ADD}" srcOrd="0" destOrd="0" presId="urn:microsoft.com/office/officeart/2018/2/layout/IconCircleList"/>
    <dgm:cxn modelId="{2BAB0837-7A39-405E-A4F8-608459090DAA}" srcId="{20045835-3E7F-4333-ABA5-74EFF8E6FF7A}" destId="{F1C497CA-E441-4C1F-8C4D-0D48E77B77A7}" srcOrd="0" destOrd="0" parTransId="{6F5AC657-5467-47D5-8A71-8900323243AC}" sibTransId="{9BC79D1C-4C78-44F2-9A69-E0D5FFC8A9F6}"/>
    <dgm:cxn modelId="{F5CDA66B-D6F8-4243-AEFF-DCFAC4EF3D08}" type="presOf" srcId="{37D62151-69FD-40A2-B296-0FCF51A8B6CF}" destId="{920BC373-B338-4A8C-B30A-9F2C6E758447}" srcOrd="0" destOrd="0" presId="urn:microsoft.com/office/officeart/2018/2/layout/IconCircleList"/>
    <dgm:cxn modelId="{0A7DCB4C-88E2-4090-883F-AA09BE0C6706}" type="presOf" srcId="{FC0D4420-0D6E-452E-823F-9FE852730DF7}" destId="{6AB2968B-09FD-4DAF-89AA-4464C09121FB}" srcOrd="0" destOrd="0" presId="urn:microsoft.com/office/officeart/2018/2/layout/IconCircleList"/>
    <dgm:cxn modelId="{F530AE4E-6264-4B43-976C-246413509316}" srcId="{20045835-3E7F-4333-ABA5-74EFF8E6FF7A}" destId="{FC0D4420-0D6E-452E-823F-9FE852730DF7}" srcOrd="4" destOrd="0" parTransId="{8E910754-E1C5-41CC-BBAD-E7F6C799B96D}" sibTransId="{21CAC6C2-95C7-492E-8FA5-5D6B1BA79EB3}"/>
    <dgm:cxn modelId="{6385B44F-1DF7-459C-9A28-A0A8B650FF02}" srcId="{20045835-3E7F-4333-ABA5-74EFF8E6FF7A}" destId="{37D62151-69FD-40A2-B296-0FCF51A8B6CF}" srcOrd="2" destOrd="0" parTransId="{9F2E93B4-4DB2-45D6-9850-006C846CDB53}" sibTransId="{0239E16C-2721-4F83-BA30-6C3218ECC55C}"/>
    <dgm:cxn modelId="{5A9FAC86-B9CA-4851-B887-1C20D0D16BA0}" srcId="{20045835-3E7F-4333-ABA5-74EFF8E6FF7A}" destId="{911C0B35-D814-401B-9A73-4506F6326D81}" srcOrd="1" destOrd="0" parTransId="{40D240AB-C4C6-41F0-9A22-C153F091B6F7}" sibTransId="{3177A9A1-AEA4-4747-80C7-AD307238F2B2}"/>
    <dgm:cxn modelId="{C01AF28C-9C00-497D-928D-84BD7609BC5D}" type="presOf" srcId="{3177A9A1-AEA4-4747-80C7-AD307238F2B2}" destId="{9103B07E-6BA3-4B2D-9865-6E93A041C5C3}" srcOrd="0" destOrd="0" presId="urn:microsoft.com/office/officeart/2018/2/layout/IconCircleList"/>
    <dgm:cxn modelId="{37976CB7-1A8D-4999-811D-A5FF9C59E8D4}" srcId="{20045835-3E7F-4333-ABA5-74EFF8E6FF7A}" destId="{CCB261B2-986E-4C3C-B930-06281D5734D5}" srcOrd="3" destOrd="0" parTransId="{F729E9E7-70AE-4B31-8CB2-37EBB633DD09}" sibTransId="{24EB69B2-8E36-498B-97BB-7494C6CDC09D}"/>
    <dgm:cxn modelId="{B7ECAEBF-F86E-4A1A-AC2A-8D181AECE2AF}" type="presOf" srcId="{CCB261B2-986E-4C3C-B930-06281D5734D5}" destId="{D370AACF-64B2-4BA4-BBC6-DC75248AAED9}" srcOrd="0" destOrd="0" presId="urn:microsoft.com/office/officeart/2018/2/layout/IconCircleList"/>
    <dgm:cxn modelId="{F7B42EDA-C611-4057-9ECF-5565AEFD7819}" type="presOf" srcId="{9BC79D1C-4C78-44F2-9A69-E0D5FFC8A9F6}" destId="{617C27CF-6DCE-4A47-A715-41346E3EDB51}" srcOrd="0" destOrd="0" presId="urn:microsoft.com/office/officeart/2018/2/layout/IconCircleList"/>
    <dgm:cxn modelId="{2BABADED-B922-468F-8964-2B8533294E0A}" type="presOf" srcId="{911C0B35-D814-401B-9A73-4506F6326D81}" destId="{D19271A0-B08E-4024-8051-7C4773DD3CF6}" srcOrd="0" destOrd="0" presId="urn:microsoft.com/office/officeart/2018/2/layout/IconCircleList"/>
    <dgm:cxn modelId="{D87981F1-2638-4ABA-91DF-00EC816CBBCA}" type="presOf" srcId="{F1C497CA-E441-4C1F-8C4D-0D48E77B77A7}" destId="{FF0B33B8-CE01-48D3-8B97-C83977AC843D}" srcOrd="0" destOrd="0" presId="urn:microsoft.com/office/officeart/2018/2/layout/IconCircleList"/>
    <dgm:cxn modelId="{3E17D4A5-00FE-40E6-A031-79BD1D773782}" type="presParOf" srcId="{BF49912D-B998-4AF4-9D8C-7E5DDD035FB7}" destId="{A38411D0-2A80-44EC-A3CB-470195D9D9FF}" srcOrd="0" destOrd="0" presId="urn:microsoft.com/office/officeart/2018/2/layout/IconCircleList"/>
    <dgm:cxn modelId="{E8DE113C-97BA-4C6C-BF6F-A6C7963B45E9}" type="presParOf" srcId="{A38411D0-2A80-44EC-A3CB-470195D9D9FF}" destId="{2A2E4717-E024-4FAC-83B2-98028A413269}" srcOrd="0" destOrd="0" presId="urn:microsoft.com/office/officeart/2018/2/layout/IconCircleList"/>
    <dgm:cxn modelId="{9084FFDB-E2D2-4379-B07F-E83D89D61464}" type="presParOf" srcId="{2A2E4717-E024-4FAC-83B2-98028A413269}" destId="{155DB9EC-12F7-4F8C-AD07-7BC226CA6FE8}" srcOrd="0" destOrd="0" presId="urn:microsoft.com/office/officeart/2018/2/layout/IconCircleList"/>
    <dgm:cxn modelId="{0EB832F9-F3CE-4E34-BAB7-2AE0977A03D1}" type="presParOf" srcId="{2A2E4717-E024-4FAC-83B2-98028A413269}" destId="{3EED7B5A-44F4-4819-B4F7-0E8BF37031B8}" srcOrd="1" destOrd="0" presId="urn:microsoft.com/office/officeart/2018/2/layout/IconCircleList"/>
    <dgm:cxn modelId="{F1493F43-9F92-421A-A820-E0914B4DE28C}" type="presParOf" srcId="{2A2E4717-E024-4FAC-83B2-98028A413269}" destId="{258A2D28-CC01-4AE8-AFF6-6EB7D316B733}" srcOrd="2" destOrd="0" presId="urn:microsoft.com/office/officeart/2018/2/layout/IconCircleList"/>
    <dgm:cxn modelId="{2B05D542-484C-4DEB-8F29-70B572D368DF}" type="presParOf" srcId="{2A2E4717-E024-4FAC-83B2-98028A413269}" destId="{FF0B33B8-CE01-48D3-8B97-C83977AC843D}" srcOrd="3" destOrd="0" presId="urn:microsoft.com/office/officeart/2018/2/layout/IconCircleList"/>
    <dgm:cxn modelId="{48887910-82F0-43BB-8A5C-1B1E18B36BE8}" type="presParOf" srcId="{A38411D0-2A80-44EC-A3CB-470195D9D9FF}" destId="{617C27CF-6DCE-4A47-A715-41346E3EDB51}" srcOrd="1" destOrd="0" presId="urn:microsoft.com/office/officeart/2018/2/layout/IconCircleList"/>
    <dgm:cxn modelId="{3FE10310-AD0B-4431-B0BC-C628F355C09E}" type="presParOf" srcId="{A38411D0-2A80-44EC-A3CB-470195D9D9FF}" destId="{45517995-1C70-4E7F-A548-3115603EACD2}" srcOrd="2" destOrd="0" presId="urn:microsoft.com/office/officeart/2018/2/layout/IconCircleList"/>
    <dgm:cxn modelId="{92824476-D8B2-4313-B6BE-4F1EE8F223E5}" type="presParOf" srcId="{45517995-1C70-4E7F-A548-3115603EACD2}" destId="{765A67D3-CD01-417C-83ED-97F088C955E3}" srcOrd="0" destOrd="0" presId="urn:microsoft.com/office/officeart/2018/2/layout/IconCircleList"/>
    <dgm:cxn modelId="{9CFC149F-F368-4F25-915C-F5BC8512D24F}" type="presParOf" srcId="{45517995-1C70-4E7F-A548-3115603EACD2}" destId="{19562469-756F-4A45-BBC3-46F90C2AE38A}" srcOrd="1" destOrd="0" presId="urn:microsoft.com/office/officeart/2018/2/layout/IconCircleList"/>
    <dgm:cxn modelId="{63CDBE87-68D0-41DA-BFAE-72D299EAF1C6}" type="presParOf" srcId="{45517995-1C70-4E7F-A548-3115603EACD2}" destId="{6D1AFC43-CF11-4502-BD99-CD0A7CB4BB80}" srcOrd="2" destOrd="0" presId="urn:microsoft.com/office/officeart/2018/2/layout/IconCircleList"/>
    <dgm:cxn modelId="{617E03AF-F0FC-43BA-BAE9-39BCD3486BF3}" type="presParOf" srcId="{45517995-1C70-4E7F-A548-3115603EACD2}" destId="{D19271A0-B08E-4024-8051-7C4773DD3CF6}" srcOrd="3" destOrd="0" presId="urn:microsoft.com/office/officeart/2018/2/layout/IconCircleList"/>
    <dgm:cxn modelId="{A916D183-5940-4076-AB26-CD0E512E26FE}" type="presParOf" srcId="{A38411D0-2A80-44EC-A3CB-470195D9D9FF}" destId="{9103B07E-6BA3-4B2D-9865-6E93A041C5C3}" srcOrd="3" destOrd="0" presId="urn:microsoft.com/office/officeart/2018/2/layout/IconCircleList"/>
    <dgm:cxn modelId="{9C9C6659-9B93-4957-968D-A5C589B659F9}" type="presParOf" srcId="{A38411D0-2A80-44EC-A3CB-470195D9D9FF}" destId="{D175C292-0391-4035-8CC0-96224668B1BC}" srcOrd="4" destOrd="0" presId="urn:microsoft.com/office/officeart/2018/2/layout/IconCircleList"/>
    <dgm:cxn modelId="{B7FFFF3A-5AAC-42F4-9613-AAFF924DA71A}" type="presParOf" srcId="{D175C292-0391-4035-8CC0-96224668B1BC}" destId="{7709AE50-D54A-412F-935F-8ACA4DB2D31D}" srcOrd="0" destOrd="0" presId="urn:microsoft.com/office/officeart/2018/2/layout/IconCircleList"/>
    <dgm:cxn modelId="{2DCDB3F6-C11D-46CC-81D5-1C0FB5C78289}" type="presParOf" srcId="{D175C292-0391-4035-8CC0-96224668B1BC}" destId="{55978FA4-140D-4C8D-9D1A-F2F2F9557E05}" srcOrd="1" destOrd="0" presId="urn:microsoft.com/office/officeart/2018/2/layout/IconCircleList"/>
    <dgm:cxn modelId="{D5E8405D-D233-4B18-B1D4-9AABB3CBC398}" type="presParOf" srcId="{D175C292-0391-4035-8CC0-96224668B1BC}" destId="{24568ACE-B378-485E-BBA9-BAFCD0885723}" srcOrd="2" destOrd="0" presId="urn:microsoft.com/office/officeart/2018/2/layout/IconCircleList"/>
    <dgm:cxn modelId="{B92B3001-9289-4598-A267-EA42B3570E0E}" type="presParOf" srcId="{D175C292-0391-4035-8CC0-96224668B1BC}" destId="{920BC373-B338-4A8C-B30A-9F2C6E758447}" srcOrd="3" destOrd="0" presId="urn:microsoft.com/office/officeart/2018/2/layout/IconCircleList"/>
    <dgm:cxn modelId="{0848B04F-B5EF-4D4B-BCAB-1DB100CC2F1E}" type="presParOf" srcId="{A38411D0-2A80-44EC-A3CB-470195D9D9FF}" destId="{D291693C-9C14-45D2-B149-6213995FA212}" srcOrd="5" destOrd="0" presId="urn:microsoft.com/office/officeart/2018/2/layout/IconCircleList"/>
    <dgm:cxn modelId="{E1A9954E-B0B6-491D-A560-B617E728F7E3}" type="presParOf" srcId="{A38411D0-2A80-44EC-A3CB-470195D9D9FF}" destId="{846AB4BD-E5AA-4DE5-8505-917BD20D5B1C}" srcOrd="6" destOrd="0" presId="urn:microsoft.com/office/officeart/2018/2/layout/IconCircleList"/>
    <dgm:cxn modelId="{F0D0DF97-2EA4-4FB8-B206-7C263941615D}" type="presParOf" srcId="{846AB4BD-E5AA-4DE5-8505-917BD20D5B1C}" destId="{893824A8-AAC5-48EE-A170-615F1D50EA48}" srcOrd="0" destOrd="0" presId="urn:microsoft.com/office/officeart/2018/2/layout/IconCircleList"/>
    <dgm:cxn modelId="{68515A9B-9744-4C11-98D8-967793FA8C5A}" type="presParOf" srcId="{846AB4BD-E5AA-4DE5-8505-917BD20D5B1C}" destId="{D5C750B7-F6E1-453E-AD96-D8B6EE77AC32}" srcOrd="1" destOrd="0" presId="urn:microsoft.com/office/officeart/2018/2/layout/IconCircleList"/>
    <dgm:cxn modelId="{A8C1FBD5-CEA2-4292-92D1-C82043061D62}" type="presParOf" srcId="{846AB4BD-E5AA-4DE5-8505-917BD20D5B1C}" destId="{923FD426-C4DE-46FE-B843-3644315C5F84}" srcOrd="2" destOrd="0" presId="urn:microsoft.com/office/officeart/2018/2/layout/IconCircleList"/>
    <dgm:cxn modelId="{FA1EC46A-9179-466B-A552-B75F91589A00}" type="presParOf" srcId="{846AB4BD-E5AA-4DE5-8505-917BD20D5B1C}" destId="{D370AACF-64B2-4BA4-BBC6-DC75248AAED9}" srcOrd="3" destOrd="0" presId="urn:microsoft.com/office/officeart/2018/2/layout/IconCircleList"/>
    <dgm:cxn modelId="{34544500-BB77-47D3-B936-4ACE2092ABAB}" type="presParOf" srcId="{A38411D0-2A80-44EC-A3CB-470195D9D9FF}" destId="{3398D6D2-FE96-4219-962F-7D1F88BB4ADD}" srcOrd="7" destOrd="0" presId="urn:microsoft.com/office/officeart/2018/2/layout/IconCircleList"/>
    <dgm:cxn modelId="{7F569A09-B7A9-45C5-8B60-221321883CF1}" type="presParOf" srcId="{A38411D0-2A80-44EC-A3CB-470195D9D9FF}" destId="{85A9E02A-5534-4A4F-BB28-F83EA641C83D}" srcOrd="8" destOrd="0" presId="urn:microsoft.com/office/officeart/2018/2/layout/IconCircleList"/>
    <dgm:cxn modelId="{A89B57A4-EF94-43C0-BAA2-B7501300D768}" type="presParOf" srcId="{85A9E02A-5534-4A4F-BB28-F83EA641C83D}" destId="{D2F30A21-DE7F-4173-99DC-49372592453F}" srcOrd="0" destOrd="0" presId="urn:microsoft.com/office/officeart/2018/2/layout/IconCircleList"/>
    <dgm:cxn modelId="{722E777A-648E-4E85-8865-A7249AF34898}" type="presParOf" srcId="{85A9E02A-5534-4A4F-BB28-F83EA641C83D}" destId="{9C66055D-3A99-4ABC-A97F-514B87999222}" srcOrd="1" destOrd="0" presId="urn:microsoft.com/office/officeart/2018/2/layout/IconCircleList"/>
    <dgm:cxn modelId="{3EB079E2-0DCD-411C-8DBB-E3660643DFC1}" type="presParOf" srcId="{85A9E02A-5534-4A4F-BB28-F83EA641C83D}" destId="{C081DB16-8194-4829-9AE0-04C3905D4967}" srcOrd="2" destOrd="0" presId="urn:microsoft.com/office/officeart/2018/2/layout/IconCircleList"/>
    <dgm:cxn modelId="{BFB8BCAA-1711-4C96-A37A-16D337C83920}" type="presParOf" srcId="{85A9E02A-5534-4A4F-BB28-F83EA641C83D}" destId="{6AB2968B-09FD-4DAF-89AA-4464C09121F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DB9EC-12F7-4F8C-AD07-7BC226CA6FE8}">
      <dsp:nvSpPr>
        <dsp:cNvPr id="0" name=""/>
        <dsp:cNvSpPr/>
      </dsp:nvSpPr>
      <dsp:spPr>
        <a:xfrm>
          <a:off x="11786" y="526509"/>
          <a:ext cx="651908" cy="65190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ED7B5A-44F4-4819-B4F7-0E8BF37031B8}">
      <dsp:nvSpPr>
        <dsp:cNvPr id="0" name=""/>
        <dsp:cNvSpPr/>
      </dsp:nvSpPr>
      <dsp:spPr>
        <a:xfrm>
          <a:off x="148687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B33B8-CE01-48D3-8B97-C83977AC843D}">
      <dsp:nvSpPr>
        <dsp:cNvPr id="0" name=""/>
        <dsp:cNvSpPr/>
      </dsp:nvSpPr>
      <dsp:spPr>
        <a:xfrm>
          <a:off x="803389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Face-to-face sessions on mondays and fridays. The sessions comprise both lectures and guided lab work.</a:t>
          </a:r>
          <a:endParaRPr lang="en-US" sz="1100" kern="1200"/>
        </a:p>
      </dsp:txBody>
      <dsp:txXfrm>
        <a:off x="803389" y="526509"/>
        <a:ext cx="1536640" cy="651908"/>
      </dsp:txXfrm>
    </dsp:sp>
    <dsp:sp modelId="{765A67D3-CD01-417C-83ED-97F088C955E3}">
      <dsp:nvSpPr>
        <dsp:cNvPr id="0" name=""/>
        <dsp:cNvSpPr/>
      </dsp:nvSpPr>
      <dsp:spPr>
        <a:xfrm>
          <a:off x="2607778" y="526509"/>
          <a:ext cx="651908" cy="65190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62469-756F-4A45-BBC3-46F90C2AE38A}">
      <dsp:nvSpPr>
        <dsp:cNvPr id="0" name=""/>
        <dsp:cNvSpPr/>
      </dsp:nvSpPr>
      <dsp:spPr>
        <a:xfrm>
          <a:off x="2744678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271A0-B08E-4024-8051-7C4773DD3CF6}">
      <dsp:nvSpPr>
        <dsp:cNvPr id="0" name=""/>
        <dsp:cNvSpPr/>
      </dsp:nvSpPr>
      <dsp:spPr>
        <a:xfrm>
          <a:off x="3399381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Use of computational tools required: verilog and/or SystemVerilog interpret or compiler; wave and time diagram visualization tools. </a:t>
          </a:r>
          <a:endParaRPr lang="en-US" sz="1100" kern="1200"/>
        </a:p>
      </dsp:txBody>
      <dsp:txXfrm>
        <a:off x="3399381" y="526509"/>
        <a:ext cx="1536640" cy="651908"/>
      </dsp:txXfrm>
    </dsp:sp>
    <dsp:sp modelId="{7709AE50-D54A-412F-935F-8ACA4DB2D31D}">
      <dsp:nvSpPr>
        <dsp:cNvPr id="0" name=""/>
        <dsp:cNvSpPr/>
      </dsp:nvSpPr>
      <dsp:spPr>
        <a:xfrm>
          <a:off x="5203769" y="526509"/>
          <a:ext cx="651908" cy="65190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78FA4-140D-4C8D-9D1A-F2F2F9557E05}">
      <dsp:nvSpPr>
        <dsp:cNvPr id="0" name=""/>
        <dsp:cNvSpPr/>
      </dsp:nvSpPr>
      <dsp:spPr>
        <a:xfrm>
          <a:off x="5340670" y="663409"/>
          <a:ext cx="378106" cy="378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0BC373-B338-4A8C-B30A-9F2C6E758447}">
      <dsp:nvSpPr>
        <dsp:cNvPr id="0" name=""/>
        <dsp:cNvSpPr/>
      </dsp:nvSpPr>
      <dsp:spPr>
        <a:xfrm>
          <a:off x="5995372" y="526509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Installation and use of propietary computational tools is encouraged, mainly for FPGA programming and design analysis.</a:t>
          </a:r>
          <a:endParaRPr lang="en-US" sz="1100" kern="1200"/>
        </a:p>
      </dsp:txBody>
      <dsp:txXfrm>
        <a:off x="5995372" y="526509"/>
        <a:ext cx="1536640" cy="651908"/>
      </dsp:txXfrm>
    </dsp:sp>
    <dsp:sp modelId="{893824A8-AAC5-48EE-A170-615F1D50EA48}">
      <dsp:nvSpPr>
        <dsp:cNvPr id="0" name=""/>
        <dsp:cNvSpPr/>
      </dsp:nvSpPr>
      <dsp:spPr>
        <a:xfrm>
          <a:off x="11786" y="1661142"/>
          <a:ext cx="651908" cy="65190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C750B7-F6E1-453E-AD96-D8B6EE77AC32}">
      <dsp:nvSpPr>
        <dsp:cNvPr id="0" name=""/>
        <dsp:cNvSpPr/>
      </dsp:nvSpPr>
      <dsp:spPr>
        <a:xfrm>
          <a:off x="148687" y="1798043"/>
          <a:ext cx="378106" cy="3781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0AACF-64B2-4BA4-BBC6-DC75248AAED9}">
      <dsp:nvSpPr>
        <dsp:cNvPr id="0" name=""/>
        <dsp:cNvSpPr/>
      </dsp:nvSpPr>
      <dsp:spPr>
        <a:xfrm>
          <a:off x="803389" y="1661142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A capstone project is to be carried out in the course. It is to be done in pairs.</a:t>
          </a:r>
          <a:endParaRPr lang="en-US" sz="1100" kern="1200"/>
        </a:p>
      </dsp:txBody>
      <dsp:txXfrm>
        <a:off x="803389" y="1661142"/>
        <a:ext cx="1536640" cy="651908"/>
      </dsp:txXfrm>
    </dsp:sp>
    <dsp:sp modelId="{D2F30A21-DE7F-4173-99DC-49372592453F}">
      <dsp:nvSpPr>
        <dsp:cNvPr id="0" name=""/>
        <dsp:cNvSpPr/>
      </dsp:nvSpPr>
      <dsp:spPr>
        <a:xfrm>
          <a:off x="2607778" y="1661142"/>
          <a:ext cx="651908" cy="65190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66055D-3A99-4ABC-A97F-514B87999222}">
      <dsp:nvSpPr>
        <dsp:cNvPr id="0" name=""/>
        <dsp:cNvSpPr/>
      </dsp:nvSpPr>
      <dsp:spPr>
        <a:xfrm>
          <a:off x="2744678" y="1798043"/>
          <a:ext cx="378106" cy="37810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B2968B-09FD-4DAF-89AA-4464C09121FB}">
      <dsp:nvSpPr>
        <dsp:cNvPr id="0" name=""/>
        <dsp:cNvSpPr/>
      </dsp:nvSpPr>
      <dsp:spPr>
        <a:xfrm>
          <a:off x="3399381" y="1661142"/>
          <a:ext cx="1536640" cy="65190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100" kern="1200"/>
            <a:t>All class homework is to be presented in pairs, unless explicitly stated.</a:t>
          </a:r>
          <a:endParaRPr lang="en-US" sz="1100" kern="1200"/>
        </a:p>
      </dsp:txBody>
      <dsp:txXfrm>
        <a:off x="3399381" y="1661142"/>
        <a:ext cx="1536640" cy="6519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af6df2aa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af6df2aa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60e48220b9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60e48220b9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60e48220b9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60e48220b9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5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3144454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94362881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11084"/>
            <a:ext cx="1971675" cy="4318066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11083"/>
            <a:ext cx="5800725" cy="4318067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87846728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339861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9371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20749599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33499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59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1"/>
            <a:ext cx="3703320" cy="3017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972891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5336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71860865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8976894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4800600"/>
            <a:ext cx="9141619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475073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63356613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548640"/>
            <a:ext cx="4869180" cy="3943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4844839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39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610346105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14750"/>
            <a:ext cx="9141619" cy="14287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3686307"/>
            <a:ext cx="9141619" cy="48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3806190"/>
            <a:ext cx="7584948" cy="617220"/>
          </a:xfrm>
        </p:spPr>
        <p:txBody>
          <a:bodyPr lIns="91440" tIns="0" rIns="91440" bIns="0" anchor="b">
            <a:no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3686307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4430267"/>
            <a:ext cx="7584948" cy="44577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450"/>
              </a:spcAft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16909099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4750737"/>
            <a:ext cx="9144001" cy="49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301"/>
            <a:ext cx="7543800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4844839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8/25/2025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4844839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4844839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‹Nº›</a:t>
            </a:fld>
            <a:endParaRPr lang="es-419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303384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dlbits.01xz.net/wiki/Problem_s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is.org/analysis/mapping-semiconductor-supply-chain-critical-role-indo-pacific-region" TargetMode="External"/><Relationship Id="rId7" Type="http://schemas.openxmlformats.org/officeDocument/2006/relationships/hyperlink" Target="https://www.senado.gov.co/index.php/component/content/article/13-senadores/6768-aprobado-en-segundo-debate-el-proyecto-de-ley-que-impulsa-la-industria-de-semiconductores-en-colombia" TargetMode="External"/><Relationship Id="rId2" Type="http://schemas.openxmlformats.org/officeDocument/2006/relationships/hyperlink" Target="https://www.businessresearchinsights.com/market-reports/electronics-market-117477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ndaluciainforma.com/europa-avanza-en-soberania-tecnologica-eprocessor-ejecuta-linux-con-exito-en-chip-abierto/" TargetMode="External"/><Relationship Id="rId5" Type="http://schemas.openxmlformats.org/officeDocument/2006/relationships/hyperlink" Target="https://www.xataka.com/empresas-y-economia/fabricantes-chips-buscan-talento-urgencia-solo-europa-hacen-falta-100-000-ingenieros" TargetMode="External"/><Relationship Id="rId4" Type="http://schemas.openxmlformats.org/officeDocument/2006/relationships/hyperlink" Target="https://techwireasia.com/2025/05/xiaomi-joins-3nm-chip-elite-semiconductor-advancement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4201328 – </a:t>
            </a:r>
            <a:r>
              <a:rPr lang="es-419" dirty="0" err="1"/>
              <a:t>Design</a:t>
            </a:r>
            <a:r>
              <a:rPr lang="es-419" dirty="0"/>
              <a:t> and </a:t>
            </a:r>
            <a:r>
              <a:rPr lang="es-419" dirty="0" err="1"/>
              <a:t>Verification</a:t>
            </a:r>
            <a:r>
              <a:rPr lang="es-419" dirty="0"/>
              <a:t> </a:t>
            </a:r>
            <a:r>
              <a:rPr lang="es-419" dirty="0" err="1"/>
              <a:t>of</a:t>
            </a:r>
            <a:r>
              <a:rPr lang="es-419" dirty="0"/>
              <a:t> Digital </a:t>
            </a:r>
            <a:r>
              <a:rPr lang="es-419" dirty="0" err="1"/>
              <a:t>Systems</a:t>
            </a:r>
            <a:r>
              <a:rPr lang="es-419" dirty="0"/>
              <a:t> 2025-2S</a:t>
            </a:r>
            <a:endParaRPr dirty="0"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Juan Bernardo Gómez Mendoza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/>
              <a:t>Universidad Nacional de Colombia Sede Manizales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CE4388A-D85F-A119-B5B7-0C5A4EF2A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859"/>
            <a:ext cx="9144000" cy="440578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8F290-FBD1-F0C6-E7CE-4003C4294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10</a:t>
            </a:fld>
            <a:endParaRPr lang="es-419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6367DC-6A14-9D34-C6E0-FE02B23912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09575"/>
            <a:ext cx="8521700" cy="608013"/>
          </a:xfrm>
        </p:spPr>
        <p:txBody>
          <a:bodyPr>
            <a:normAutofit/>
          </a:bodyPr>
          <a:lstStyle/>
          <a:p>
            <a:r>
              <a:rPr lang="es-CO" dirty="0"/>
              <a:t>Schedule</a:t>
            </a:r>
          </a:p>
        </p:txBody>
      </p:sp>
    </p:spTree>
    <p:extLst>
      <p:ext uri="{BB962C8B-B14F-4D97-AF65-F5344CB8AC3E}">
        <p14:creationId xmlns:p14="http://schemas.microsoft.com/office/powerpoint/2010/main" val="2155370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D16D1E-4205-49F5-BD2A-DA769947C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00600"/>
            <a:ext cx="91440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2FD100-C039-4E03-B5E4-2EDFA7290A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756452"/>
            <a:ext cx="9144000" cy="494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O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18FCD2-8448-4A81-8EB4-72250F782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303383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414406C4-9ED5-F74E-5857-5564D226F6B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22960" y="214952"/>
            <a:ext cx="7543800" cy="10880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4800" spc="-50"/>
              <a:t>Methodology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A720D8-36B0-4E19-3832-A0F25662D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25343" y="4844838"/>
            <a:ext cx="984019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indent="0">
              <a:spcBef>
                <a:spcPts val="0"/>
              </a:spcBef>
              <a:spcAft>
                <a:spcPts val="600"/>
              </a:spcAft>
              <a:buNone/>
            </a:pPr>
            <a:fld id="{00000000-1234-1234-1234-123412341234}" type="slidenum">
              <a:rPr lang="en-US" sz="1050" smtClean="0"/>
              <a:pPr lvl="0" indent="0">
                <a:spcBef>
                  <a:spcPts val="0"/>
                </a:spcBef>
                <a:spcAft>
                  <a:spcPts val="600"/>
                </a:spcAft>
                <a:buNone/>
              </a:pPr>
              <a:t>11</a:t>
            </a:fld>
            <a:endParaRPr lang="en-US" sz="1050"/>
          </a:p>
        </p:txBody>
      </p:sp>
      <p:graphicFrame>
        <p:nvGraphicFramePr>
          <p:cNvPr id="6" name="Text Placeholder 3">
            <a:extLst>
              <a:ext uri="{FF2B5EF4-FFF2-40B4-BE49-F238E27FC236}">
                <a16:creationId xmlns:a16="http://schemas.microsoft.com/office/drawing/2014/main" id="{A6B263EA-C6CE-A3A0-6556-2062E6892B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91138877"/>
              </p:ext>
            </p:extLst>
          </p:nvPr>
        </p:nvGraphicFramePr>
        <p:xfrm>
          <a:off x="822722" y="1573886"/>
          <a:ext cx="7543800" cy="2839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697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12</a:t>
            </a:fld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 idx="4294967295"/>
          </p:nvPr>
        </p:nvSpPr>
        <p:spPr>
          <a:xfrm>
            <a:off x="0" y="409575"/>
            <a:ext cx="8521700" cy="60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References</a:t>
            </a:r>
            <a:endParaRPr dirty="0"/>
          </a:p>
        </p:txBody>
      </p:sp>
      <p:graphicFrame>
        <p:nvGraphicFramePr>
          <p:cNvPr id="220" name="Google Shape;220;p29"/>
          <p:cNvGraphicFramePr/>
          <p:nvPr>
            <p:extLst>
              <p:ext uri="{D42A27DB-BD31-4B8C-83A1-F6EECF244321}">
                <p14:modId xmlns:p14="http://schemas.microsoft.com/office/powerpoint/2010/main" val="4008699495"/>
              </p:ext>
            </p:extLst>
          </p:nvPr>
        </p:nvGraphicFramePr>
        <p:xfrm>
          <a:off x="223275" y="1149540"/>
          <a:ext cx="8697450" cy="2795716"/>
        </p:xfrm>
        <a:graphic>
          <a:graphicData uri="http://schemas.openxmlformats.org/drawingml/2006/table">
            <a:tbl>
              <a:tblPr>
                <a:noFill/>
                <a:tableStyleId>{1608D717-72CD-4BD8-B144-8BD1F68FED7C}</a:tableStyleId>
              </a:tblPr>
              <a:tblGrid>
                <a:gridCol w="20542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420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94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dirty="0" err="1"/>
                        <a:t>Author</a:t>
                      </a:r>
                      <a:endParaRPr sz="1000" b="1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dirty="0" err="1"/>
                        <a:t>Title</a:t>
                      </a:r>
                      <a:endParaRPr sz="1000" b="1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dirty="0"/>
                        <a:t>Editor</a:t>
                      </a:r>
                      <a:endParaRPr sz="1000" b="1" dirty="0"/>
                    </a:p>
                  </a:txBody>
                  <a:tcPr marL="28575" marR="28575" marT="19050" marB="19050" anchor="b"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000" b="1" dirty="0" err="1"/>
                        <a:t>Year</a:t>
                      </a:r>
                      <a:endParaRPr sz="1000" b="1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73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/>
                        <a:t>Ray </a:t>
                      </a:r>
                      <a:r>
                        <a:rPr lang="es-CO" sz="1100" dirty="0" err="1"/>
                        <a:t>Salemi</a:t>
                      </a:r>
                      <a:endParaRPr sz="11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/>
                        <a:t>The UVM Primer: A Step-by-Step Introduction to the Universal Verification Methodology</a:t>
                      </a:r>
                      <a:endParaRPr sz="1000" b="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Boston Light </a:t>
                      </a:r>
                      <a:r>
                        <a:rPr lang="es-CO" sz="1000" dirty="0" err="1"/>
                        <a:t>Press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2013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CO" sz="1100" dirty="0" err="1"/>
                        <a:t>Ashok</a:t>
                      </a:r>
                      <a:r>
                        <a:rPr lang="es-CO" sz="1100" dirty="0"/>
                        <a:t> B. </a:t>
                      </a:r>
                      <a:r>
                        <a:rPr lang="es-CO" sz="1100" dirty="0" err="1"/>
                        <a:t>Mehta</a:t>
                      </a:r>
                      <a:r>
                        <a:rPr lang="es-CO" sz="1100" dirty="0"/>
                        <a:t> </a:t>
                      </a: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/>
                        <a:t>ASIC/SoC Functional Design Verification: A Comprehensive Guide to Technologies and Methodologies</a:t>
                      </a:r>
                      <a:endParaRPr sz="1000" b="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Springer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2017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24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/>
                        <a:t>Erik Seligman MS, Tom Schubert, M V </a:t>
                      </a:r>
                      <a:r>
                        <a:rPr lang="es-CO" sz="1100" dirty="0" err="1"/>
                        <a:t>Achutha</a:t>
                      </a:r>
                      <a:r>
                        <a:rPr lang="es-CO" sz="1100" dirty="0"/>
                        <a:t> Kiran Kumar </a:t>
                      </a:r>
                      <a:r>
                        <a:rPr lang="es-CO" sz="1100" dirty="0" err="1"/>
                        <a:t>M.Tech</a:t>
                      </a:r>
                      <a:endParaRPr sz="11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/>
                        <a:t>Formal Verification: An Essential Toolkit for Modern VLSI Design 2nd Edition </a:t>
                      </a:r>
                      <a:endParaRPr sz="1000" b="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Morgan Kaufmann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2023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/>
                        <a:t>Frank Bruno, Guy </a:t>
                      </a:r>
                      <a:r>
                        <a:rPr lang="es-CO" sz="1100" dirty="0" err="1"/>
                        <a:t>Eschemann</a:t>
                      </a:r>
                      <a:endParaRPr sz="11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b="0" dirty="0" err="1"/>
                        <a:t>The</a:t>
                      </a:r>
                      <a:r>
                        <a:rPr lang="es-CO" sz="1000" b="0" dirty="0"/>
                        <a:t> FPGA </a:t>
                      </a:r>
                      <a:r>
                        <a:rPr lang="es-CO" sz="1000" b="0" dirty="0" err="1"/>
                        <a:t>Programming</a:t>
                      </a:r>
                      <a:r>
                        <a:rPr lang="es-CO" sz="1000" b="0" dirty="0"/>
                        <a:t> </a:t>
                      </a:r>
                      <a:r>
                        <a:rPr lang="es-CO" sz="1000" b="0" dirty="0" err="1"/>
                        <a:t>Handbook</a:t>
                      </a:r>
                      <a:r>
                        <a:rPr lang="es-CO" sz="1000" b="0" dirty="0"/>
                        <a:t>: </a:t>
                      </a:r>
                      <a:r>
                        <a:rPr lang="es-CO" sz="1000" b="0" dirty="0" err="1"/>
                        <a:t>An</a:t>
                      </a:r>
                      <a:r>
                        <a:rPr lang="es-CO" sz="1000" b="0" dirty="0"/>
                        <a:t> </a:t>
                      </a:r>
                      <a:r>
                        <a:rPr lang="es-CO" sz="1000" b="0" dirty="0" err="1"/>
                        <a:t>essential</a:t>
                      </a:r>
                      <a:r>
                        <a:rPr lang="es-CO" sz="1000" b="0" dirty="0"/>
                        <a:t> guide </a:t>
                      </a:r>
                      <a:r>
                        <a:rPr lang="es-CO" sz="1000" b="0" dirty="0" err="1"/>
                        <a:t>to</a:t>
                      </a:r>
                      <a:r>
                        <a:rPr lang="es-CO" sz="1000" b="0" dirty="0"/>
                        <a:t> FPGA </a:t>
                      </a:r>
                      <a:r>
                        <a:rPr lang="es-CO" sz="1000" b="0" dirty="0" err="1"/>
                        <a:t>design</a:t>
                      </a:r>
                      <a:r>
                        <a:rPr lang="es-CO" sz="1000" b="0" dirty="0"/>
                        <a:t> </a:t>
                      </a:r>
                      <a:r>
                        <a:rPr lang="es-CO" sz="1000" b="0" dirty="0" err="1"/>
                        <a:t>for</a:t>
                      </a:r>
                      <a:r>
                        <a:rPr lang="es-CO" sz="1000" b="0" dirty="0"/>
                        <a:t> </a:t>
                      </a:r>
                      <a:r>
                        <a:rPr lang="es-CO" sz="1000" b="0" dirty="0" err="1"/>
                        <a:t>transforming</a:t>
                      </a:r>
                      <a:r>
                        <a:rPr lang="es-CO" sz="1000" b="0" dirty="0"/>
                        <a:t> ideas </a:t>
                      </a:r>
                      <a:r>
                        <a:rPr lang="es-CO" sz="1000" b="0" dirty="0" err="1"/>
                        <a:t>into</a:t>
                      </a:r>
                      <a:r>
                        <a:rPr lang="es-CO" sz="1000" b="0" dirty="0"/>
                        <a:t> hardware </a:t>
                      </a:r>
                      <a:r>
                        <a:rPr lang="es-CO" sz="1000" b="0" dirty="0" err="1"/>
                        <a:t>using</a:t>
                      </a:r>
                      <a:r>
                        <a:rPr lang="es-CO" sz="1000" b="0" dirty="0"/>
                        <a:t> </a:t>
                      </a:r>
                      <a:r>
                        <a:rPr lang="es-CO" sz="1000" b="0" dirty="0" err="1"/>
                        <a:t>SystemVerilog</a:t>
                      </a:r>
                      <a:r>
                        <a:rPr lang="es-CO" sz="1000" b="0" dirty="0"/>
                        <a:t> and VHDL 2nd ed. </a:t>
                      </a:r>
                      <a:r>
                        <a:rPr lang="es-CO" sz="1000" b="0" dirty="0" err="1"/>
                        <a:t>Edition</a:t>
                      </a:r>
                      <a:endParaRPr sz="1000" b="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Packt</a:t>
                      </a:r>
                      <a:r>
                        <a:rPr lang="es-CO" sz="1000" dirty="0"/>
                        <a:t> Publishing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2024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7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100" dirty="0"/>
                        <a:t>Stuart Sutherland</a:t>
                      </a:r>
                      <a:endParaRPr sz="1100" dirty="0"/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dirty="0"/>
                        <a:t>RTL Modeling with </a:t>
                      </a:r>
                      <a:r>
                        <a:rPr lang="en-US" sz="1000" b="0" dirty="0" err="1"/>
                        <a:t>SystemVerilog</a:t>
                      </a:r>
                      <a:r>
                        <a:rPr lang="en-US" sz="1000" b="0" dirty="0"/>
                        <a:t> for Simulation and Synthesis: Using </a:t>
                      </a:r>
                      <a:r>
                        <a:rPr lang="en-US" sz="1000" b="0" dirty="0" err="1"/>
                        <a:t>SystemVerilog</a:t>
                      </a:r>
                      <a:r>
                        <a:rPr lang="en-US" sz="1000" b="0" dirty="0"/>
                        <a:t> for ASIC and FPGA Design </a:t>
                      </a:r>
                      <a:endParaRPr sz="1000" b="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 err="1"/>
                        <a:t>CreateSpace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Independent</a:t>
                      </a:r>
                      <a:r>
                        <a:rPr lang="es-CO" sz="1000" dirty="0"/>
                        <a:t> Publishing </a:t>
                      </a:r>
                      <a:r>
                        <a:rPr lang="es-CO" sz="1000" dirty="0" err="1"/>
                        <a:t>Platform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O" sz="1000" dirty="0"/>
                        <a:t>2017</a:t>
                      </a:r>
                      <a:endParaRPr sz="1000" dirty="0"/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ACCB3715-20C7-B714-9EFA-35FB19A875B2}"/>
              </a:ext>
            </a:extLst>
          </p:cNvPr>
          <p:cNvSpPr txBox="1"/>
          <p:nvPr/>
        </p:nvSpPr>
        <p:spPr>
          <a:xfrm>
            <a:off x="223275" y="4077208"/>
            <a:ext cx="2047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dirty="0" err="1">
                <a:hlinkClick r:id="rId3"/>
              </a:rPr>
              <a:t>Problem</a:t>
            </a:r>
            <a:r>
              <a:rPr lang="es-CO" dirty="0">
                <a:hlinkClick r:id="rId3"/>
              </a:rPr>
              <a:t> sets - </a:t>
            </a:r>
            <a:r>
              <a:rPr lang="es-CO" dirty="0" err="1">
                <a:hlinkClick r:id="rId3"/>
              </a:rPr>
              <a:t>HDLBits</a:t>
            </a:r>
            <a:endParaRPr lang="es-CO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Outline</a:t>
            </a:r>
            <a:endParaRPr dirty="0"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O" dirty="0" err="1"/>
              <a:t>Introduction</a:t>
            </a:r>
            <a:endParaRPr lang="es-CO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O" dirty="0" err="1"/>
              <a:t>Evaluation</a:t>
            </a:r>
            <a:endParaRPr lang="es-CO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O" dirty="0"/>
              <a:t>Schedule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O" dirty="0" err="1"/>
              <a:t>Methodology</a:t>
            </a:r>
            <a:endParaRPr lang="es-CO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CO" dirty="0" err="1"/>
              <a:t>References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3E7DF3-E49E-2376-4531-1317A3C6A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Introduction</a:t>
            </a:r>
            <a:endParaRPr lang="es-CO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14706CD-13C1-E786-12FE-CA0CFD4E7FC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3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54994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B6B5BD7-BC58-0670-644E-B6E7984D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 err="1"/>
              <a:t>Motivation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3FDF7D4E-122C-4200-769F-1101AB274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Electronics Market | Global Industry Analysis 2033</a:t>
            </a:r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Mapping the Semiconductor Supply Chain: The Critical Role of the Indo-Pacific Region</a:t>
            </a:r>
            <a:endParaRPr lang="en-US" dirty="0"/>
          </a:p>
          <a:p>
            <a:r>
              <a:rPr lang="en-US" dirty="0">
                <a:hlinkClick r:id="rId4"/>
              </a:rPr>
              <a:t>Xiaomi breaks into 3nm chip territory: China's semiconductor advancement accelerates</a:t>
            </a:r>
            <a:endParaRPr lang="es-MX" dirty="0">
              <a:hlinkClick r:id="rId5"/>
            </a:endParaRPr>
          </a:p>
          <a:p>
            <a:r>
              <a:rPr lang="es-MX" dirty="0">
                <a:hlinkClick r:id="rId6"/>
              </a:rPr>
              <a:t>Europa Avanza en Soberanía Tecnológica: </a:t>
            </a:r>
            <a:r>
              <a:rPr lang="es-MX" dirty="0" err="1">
                <a:hlinkClick r:id="rId6"/>
              </a:rPr>
              <a:t>eProcessor</a:t>
            </a:r>
            <a:r>
              <a:rPr lang="es-MX" dirty="0">
                <a:hlinkClick r:id="rId6"/>
              </a:rPr>
              <a:t> Ejecuta Linux con Éxito en Chip Abierto — Andalucía Informa</a:t>
            </a:r>
            <a:endParaRPr lang="es-MX" dirty="0">
              <a:hlinkClick r:id="rId5"/>
            </a:endParaRPr>
          </a:p>
          <a:p>
            <a:r>
              <a:rPr lang="es-MX" dirty="0">
                <a:hlinkClick r:id="rId5"/>
              </a:rPr>
              <a:t>Los fabricantes de chips buscan talento con urgencia. Solo en Europa hacen falta 100.000 ingenieros más</a:t>
            </a:r>
            <a:endParaRPr lang="es-MX" dirty="0"/>
          </a:p>
          <a:p>
            <a:r>
              <a:rPr lang="es-MX" dirty="0">
                <a:hlinkClick r:id="rId7"/>
              </a:rPr>
              <a:t>Senado de la República de Colombia</a:t>
            </a:r>
            <a:endParaRPr lang="es-MX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0204E5D-42BF-855D-F19B-0331C5CF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4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6577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6F67A52-C831-D3D8-A674-22E813460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Description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CC545AE-63BD-33C5-2F00-AC78FEC206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dirty="0"/>
              <a:t>This course provides students with a </a:t>
            </a:r>
            <a:r>
              <a:rPr lang="en-US" sz="1800" b="1" dirty="0">
                <a:solidFill>
                  <a:schemeClr val="accent2"/>
                </a:solidFill>
              </a:rPr>
              <a:t>comprehensive understanding of the design and verification of digital systems</a:t>
            </a:r>
            <a:r>
              <a:rPr lang="en-US" sz="1800" dirty="0"/>
              <a:t>, covering the complete lifecycle </a:t>
            </a:r>
            <a:r>
              <a:rPr lang="en-US" sz="1800" b="1" dirty="0">
                <a:solidFill>
                  <a:schemeClr val="accent2"/>
                </a:solidFill>
              </a:rPr>
              <a:t>from specification to implementation and validation</a:t>
            </a:r>
            <a:r>
              <a:rPr lang="en-US" sz="1800" dirty="0"/>
              <a:t>. Students will learn to </a:t>
            </a:r>
            <a:r>
              <a:rPr lang="en-US" sz="1800" b="1" dirty="0">
                <a:solidFill>
                  <a:schemeClr val="accent2"/>
                </a:solidFill>
              </a:rPr>
              <a:t>create modular and hierarchical designs</a:t>
            </a:r>
            <a:r>
              <a:rPr lang="en-US" sz="1800" dirty="0"/>
              <a:t>, develop verification strategies, and assess verification quality using advanced methodologies such as assertion-based verification (ABV), constrained-random testing, and coverage analysis. Through hands-on labs and a capstone project, students will gain practical experience with tools and workflows used in the industry while also developing problem-solving and teamwork skills.</a:t>
            </a:r>
            <a:endParaRPr lang="es-CO" sz="180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AB9B71B-58C0-FB67-3B4D-423A750668A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5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508102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A05A74-097C-CF2A-5EE6-498BB52B0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Goals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12A356D-AAA7-1423-7C27-D627193CE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Cognitive Domain (Knowledge and Understanding)</a:t>
            </a:r>
          </a:p>
          <a:p>
            <a:r>
              <a:rPr lang="en-US" sz="1800" dirty="0"/>
              <a:t>Students will understand the stages of digital system design and verification, including specification, implementation, and validation.</a:t>
            </a:r>
          </a:p>
          <a:p>
            <a:r>
              <a:rPr lang="en-US" sz="1800" dirty="0"/>
              <a:t>Students will analyze design requirements and implement appropriate verification strategies using established methodologies.</a:t>
            </a:r>
          </a:p>
          <a:p>
            <a:r>
              <a:rPr lang="en-US" sz="1800" dirty="0"/>
              <a:t>Students will learn key concepts of functional verification, including the creation of testbenches and simulation workflows, and will use assertions to validate digital systems.</a:t>
            </a:r>
          </a:p>
          <a:p>
            <a:r>
              <a:rPr lang="en-US" sz="1800" dirty="0"/>
              <a:t>Students will design scalable and reusable digital components using modular and hierarchical approaches.</a:t>
            </a:r>
          </a:p>
          <a:p>
            <a:r>
              <a:rPr lang="en-US" sz="1800" dirty="0"/>
              <a:t>Students will evaluate and optimize the thoroughness of verification efforts using coverage metrics to identify and address deficiencies.</a:t>
            </a:r>
            <a:endParaRPr lang="es-CO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594340-C2B8-0111-2262-22543574E9A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6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77366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94F0A-7CD0-2354-EB7F-0D3B5BC0E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3BEBB5-0EC4-7778-A597-89A461DE2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Goals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CF3C42F-62C0-0C82-BEF3-1D5326320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Psychomotor Domain (Skills and Application)</a:t>
            </a:r>
          </a:p>
          <a:p>
            <a:r>
              <a:rPr lang="en-US" sz="1800" dirty="0"/>
              <a:t>Students will collaboratively design, implement, and verify a complex digital system, presenting their results professionally.</a:t>
            </a:r>
          </a:p>
          <a:p>
            <a:r>
              <a:rPr lang="en-US" sz="1800" dirty="0"/>
              <a:t>Students will create and debug testbenches, execute simulations, and use verification tools to validate digital systems.</a:t>
            </a:r>
          </a:p>
          <a:p>
            <a:r>
              <a:rPr lang="en-US" sz="1800" dirty="0"/>
              <a:t>Students will work in teams to implement technical workflows for design and verification, completing specific tasks within a group project.</a:t>
            </a:r>
            <a:endParaRPr lang="es-CO" sz="1800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CB520F-E8F2-1B9D-D9E8-8D3D92A7E1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7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721686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292FD-9BD1-921E-5618-30BA0BDCC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525D50-5B55-95D5-9E4B-3AEA01366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 err="1"/>
              <a:t>Goals</a:t>
            </a:r>
            <a:endParaRPr lang="es-CO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35A2BFE-026D-9362-9E0E-0D5F49267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Affective Domain (Values, Attitudes, and Collaboration)</a:t>
            </a:r>
          </a:p>
          <a:p>
            <a:r>
              <a:rPr lang="en-US" sz="1800" dirty="0">
                <a:solidFill>
                  <a:schemeClr val="tx1"/>
                </a:solidFill>
              </a:rPr>
              <a:t>Students will develop teamwork and collaboration skills by working in groups to complete the capstone project and other tasks.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Students will refine critical thinking and adaptability by analyzing design and verification challenges and adjusting solutions in response to feedback or unexpected results.</a:t>
            </a:r>
            <a:endParaRPr lang="es-CO" sz="1800" dirty="0">
              <a:solidFill>
                <a:schemeClr val="tx1"/>
              </a:solidFill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D42E1AD-9007-28DF-34AB-1E52343A1AF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 smtClean="0"/>
              <a:t>8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152082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20000"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9</a:t>
            </a:fld>
            <a:endParaRPr/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4294967295"/>
          </p:nvPr>
        </p:nvSpPr>
        <p:spPr>
          <a:xfrm>
            <a:off x="0" y="409575"/>
            <a:ext cx="8521700" cy="608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err="1"/>
              <a:t>Evaluation</a:t>
            </a:r>
            <a:endParaRPr dirty="0"/>
          </a:p>
        </p:txBody>
      </p:sp>
      <p:graphicFrame>
        <p:nvGraphicFramePr>
          <p:cNvPr id="213" name="Google Shape;213;p28"/>
          <p:cNvGraphicFramePr/>
          <p:nvPr>
            <p:extLst>
              <p:ext uri="{D42A27DB-BD31-4B8C-83A1-F6EECF244321}">
                <p14:modId xmlns:p14="http://schemas.microsoft.com/office/powerpoint/2010/main" val="18634730"/>
              </p:ext>
            </p:extLst>
          </p:nvPr>
        </p:nvGraphicFramePr>
        <p:xfrm>
          <a:off x="1770611" y="1718120"/>
          <a:ext cx="5602778" cy="2277050"/>
        </p:xfrm>
        <a:graphic>
          <a:graphicData uri="http://schemas.openxmlformats.org/drawingml/2006/table">
            <a:tbl>
              <a:tblPr>
                <a:noFill/>
                <a:tableStyleId>{257A112F-F9A4-40DE-B4E7-CA16D605448C}</a:tableStyleId>
              </a:tblPr>
              <a:tblGrid>
                <a:gridCol w="48795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3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129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419" sz="2000" b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</a:rPr>
                        <a:t>Homeworks</a:t>
                      </a:r>
                      <a:endParaRPr sz="20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b="1" dirty="0">
                          <a:solidFill>
                            <a:schemeClr val="tx1"/>
                          </a:solidFill>
                        </a:rPr>
                        <a:t>50%</a:t>
                      </a:r>
                      <a:endParaRPr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339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2400" b="1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Capstone</a:t>
                      </a:r>
                      <a:r>
                        <a:rPr lang="es-419" sz="2400" b="1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Project</a:t>
                      </a:r>
                      <a:endParaRPr lang="es-419" sz="2000" b="1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2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Module </a:t>
                      </a:r>
                      <a:r>
                        <a:rPr lang="es-419" sz="200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description</a:t>
                      </a:r>
                      <a:r>
                        <a:rPr lang="es-419" sz="2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and </a:t>
                      </a:r>
                      <a:r>
                        <a:rPr lang="es-419" sz="200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design</a:t>
                      </a:r>
                      <a:endParaRPr lang="es-419" sz="2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200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Verification</a:t>
                      </a:r>
                      <a:r>
                        <a:rPr lang="es-419" sz="2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s-419" sz="200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criteria</a:t>
                      </a:r>
                      <a:endParaRPr lang="es-419" sz="2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200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Verification</a:t>
                      </a:r>
                      <a:r>
                        <a:rPr lang="es-419" sz="2000" dirty="0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s-419" sz="200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results</a:t>
                      </a:r>
                      <a:endParaRPr lang="es-419" sz="2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marL="285750" lvl="0" indent="-2857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s-419" sz="2000" dirty="0" err="1">
                          <a:solidFill>
                            <a:schemeClr val="tx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Documentation</a:t>
                      </a:r>
                      <a:endParaRPr lang="es-419" sz="2000" dirty="0">
                        <a:solidFill>
                          <a:schemeClr val="tx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b="1" dirty="0">
                          <a:solidFill>
                            <a:schemeClr val="tx1"/>
                          </a:solidFill>
                        </a:rPr>
                        <a:t>50%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</a:rPr>
                        <a:t>10%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800" b="0" dirty="0">
                          <a:solidFill>
                            <a:schemeClr val="tx1"/>
                          </a:solidFill>
                        </a:rPr>
                        <a:t>20%</a:t>
                      </a:r>
                      <a:endParaRPr sz="1800" b="0" dirty="0">
                        <a:solidFill>
                          <a:schemeClr val="tx1"/>
                        </a:solidFill>
                      </a:endParaRPr>
                    </a:p>
                  </a:txBody>
                  <a:tcPr marL="91425" marR="91425" marT="91425" marB="91425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276</TotalTime>
  <Words>677</Words>
  <Application>Microsoft Office PowerPoint</Application>
  <PresentationFormat>Presentación en pantalla (16:9)</PresentationFormat>
  <Paragraphs>92</Paragraphs>
  <Slides>12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Roboto</vt:lpstr>
      <vt:lpstr>Calibri Light</vt:lpstr>
      <vt:lpstr>Calibri</vt:lpstr>
      <vt:lpstr>Arial</vt:lpstr>
      <vt:lpstr>Retrospección</vt:lpstr>
      <vt:lpstr>4201328 – Design and Verification of Digital Systems 2025-2S</vt:lpstr>
      <vt:lpstr>Outline</vt:lpstr>
      <vt:lpstr>Introduction</vt:lpstr>
      <vt:lpstr>Motivation</vt:lpstr>
      <vt:lpstr>Description</vt:lpstr>
      <vt:lpstr>Goals</vt:lpstr>
      <vt:lpstr>Goals</vt:lpstr>
      <vt:lpstr>Goals</vt:lpstr>
      <vt:lpstr>Evaluation</vt:lpstr>
      <vt:lpstr>Schedule</vt:lpstr>
      <vt:lpstr>Methodology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4201152 - Programación de Sistemas Linux Embebidos 2024-2s</dc:title>
  <dc:creator>Juan Bernardo Gómez Mendoza</dc:creator>
  <cp:lastModifiedBy>Juan Bernardo Gómez Mendoza</cp:lastModifiedBy>
  <cp:revision>29</cp:revision>
  <dcterms:modified xsi:type="dcterms:W3CDTF">2025-08-25T19:54:51Z</dcterms:modified>
</cp:coreProperties>
</file>