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6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3F033-0671-488D-8994-58A32D1DAB81}" v="271" dt="2025-04-11T10:07:5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Bernardo Gómez Mendoza" userId="8f71d5e5cbe16423" providerId="LiveId" clId="{FF23F033-0671-488D-8994-58A32D1DAB81}"/>
    <pc:docChg chg="undo custSel addSld delSld modSld">
      <pc:chgData name="Juan Bernardo Gómez Mendoza" userId="8f71d5e5cbe16423" providerId="LiveId" clId="{FF23F033-0671-488D-8994-58A32D1DAB81}" dt="2025-04-11T10:09:32.202" v="1896" actId="14100"/>
      <pc:docMkLst>
        <pc:docMk/>
      </pc:docMkLst>
      <pc:sldChg chg="addSp delSp modSp mod setClrOvrMap">
        <pc:chgData name="Juan Bernardo Gómez Mendoza" userId="8f71d5e5cbe16423" providerId="LiveId" clId="{FF23F033-0671-488D-8994-58A32D1DAB81}" dt="2025-04-11T10:09:14.122" v="1893" actId="12"/>
        <pc:sldMkLst>
          <pc:docMk/>
          <pc:sldMk cId="2379015692" sldId="256"/>
        </pc:sldMkLst>
        <pc:spChg chg="mod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2" creationId="{3F078B3C-B06E-C12E-35C8-58D427EFAA6B}"/>
          </ac:spMkLst>
        </pc:spChg>
        <pc:spChg chg="mod">
          <ac:chgData name="Juan Bernardo Gómez Mendoza" userId="8f71d5e5cbe16423" providerId="LiveId" clId="{FF23F033-0671-488D-8994-58A32D1DAB81}" dt="2025-04-11T10:09:14.122" v="1893" actId="12"/>
          <ac:spMkLst>
            <pc:docMk/>
            <pc:sldMk cId="2379015692" sldId="256"/>
            <ac:spMk id="3" creationId="{D3DBF7C7-DC09-94BF-A0D8-718371B8B1A2}"/>
          </ac:spMkLst>
        </pc:spChg>
        <pc:spChg chg="del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9" creationId="{33E93247-6229-44AB-A550-739E971E690B}"/>
          </ac:spMkLst>
        </pc:spChg>
        <pc:spChg chg="del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11" creationId="{912025B4-7337-735E-4DC9-E634D2011984}"/>
          </ac:spMkLst>
        </pc:spChg>
        <pc:spChg chg="del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13" creationId="{150CDACD-D191-E642-F686-FCB54B7E5F67}"/>
          </ac:spMkLst>
        </pc:spChg>
        <pc:spChg chg="del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15" creationId="{6B779DF2-9C2C-2416-6AD3-A115ED41CED8}"/>
          </ac:spMkLst>
        </pc:spChg>
        <pc:spChg chg="add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20" creationId="{774A975B-A886-5202-0489-6965514A0D14}"/>
          </ac:spMkLst>
        </pc:spChg>
        <pc:spChg chg="add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22" creationId="{175EAFFD-4A47-DD53-4F76-BD457E18BF1F}"/>
          </ac:spMkLst>
        </pc:spChg>
        <pc:spChg chg="add">
          <ac:chgData name="Juan Bernardo Gómez Mendoza" userId="8f71d5e5cbe16423" providerId="LiveId" clId="{FF23F033-0671-488D-8994-58A32D1DAB81}" dt="2025-04-11T10:08:54.496" v="1890" actId="26606"/>
          <ac:spMkLst>
            <pc:docMk/>
            <pc:sldMk cId="2379015692" sldId="256"/>
            <ac:spMk id="24" creationId="{7CC1FECC-9CA4-341C-7E20-4728C5147389}"/>
          </ac:spMkLst>
        </pc:spChg>
        <pc:picChg chg="mod ord">
          <ac:chgData name="Juan Bernardo Gómez Mendoza" userId="8f71d5e5cbe16423" providerId="LiveId" clId="{FF23F033-0671-488D-8994-58A32D1DAB81}" dt="2025-04-11T10:08:54.496" v="1890" actId="26606"/>
          <ac:picMkLst>
            <pc:docMk/>
            <pc:sldMk cId="2379015692" sldId="256"/>
            <ac:picMk id="4" creationId="{353802F0-289F-F9AD-26DB-C715AC104C49}"/>
          </ac:picMkLst>
        </pc:picChg>
      </pc:sldChg>
      <pc:sldChg chg="modSp mod">
        <pc:chgData name="Juan Bernardo Gómez Mendoza" userId="8f71d5e5cbe16423" providerId="LiveId" clId="{FF23F033-0671-488D-8994-58A32D1DAB81}" dt="2025-04-11T10:09:32.202" v="1896" actId="14100"/>
        <pc:sldMkLst>
          <pc:docMk/>
          <pc:sldMk cId="3195941030" sldId="257"/>
        </pc:sldMkLst>
        <pc:graphicFrameChg chg="mod">
          <ac:chgData name="Juan Bernardo Gómez Mendoza" userId="8f71d5e5cbe16423" providerId="LiveId" clId="{FF23F033-0671-488D-8994-58A32D1DAB81}" dt="2025-04-11T10:09:32.202" v="1896" actId="14100"/>
          <ac:graphicFrameMkLst>
            <pc:docMk/>
            <pc:sldMk cId="3195941030" sldId="257"/>
            <ac:graphicFrameMk id="16" creationId="{8EDB9ADD-5531-A226-80CF-0B3113DCFB94}"/>
          </ac:graphicFrameMkLst>
        </pc:graphicFrameChg>
      </pc:sldChg>
      <pc:sldChg chg="addSp delSp modSp new mod">
        <pc:chgData name="Juan Bernardo Gómez Mendoza" userId="8f71d5e5cbe16423" providerId="LiveId" clId="{FF23F033-0671-488D-8994-58A32D1DAB81}" dt="2025-04-11T09:21:38.339" v="44" actId="1076"/>
        <pc:sldMkLst>
          <pc:docMk/>
          <pc:sldMk cId="3588044328" sldId="274"/>
        </pc:sldMkLst>
        <pc:spChg chg="mod">
          <ac:chgData name="Juan Bernardo Gómez Mendoza" userId="8f71d5e5cbe16423" providerId="LiveId" clId="{FF23F033-0671-488D-8994-58A32D1DAB81}" dt="2025-04-11T09:20:57.050" v="36" actId="20577"/>
          <ac:spMkLst>
            <pc:docMk/>
            <pc:sldMk cId="3588044328" sldId="274"/>
            <ac:spMk id="2" creationId="{142BFBBD-7742-14C8-E82D-7C481D9CE921}"/>
          </ac:spMkLst>
        </pc:spChg>
        <pc:spChg chg="del">
          <ac:chgData name="Juan Bernardo Gómez Mendoza" userId="8f71d5e5cbe16423" providerId="LiveId" clId="{FF23F033-0671-488D-8994-58A32D1DAB81}" dt="2025-04-11T09:21:01.234" v="37" actId="478"/>
          <ac:spMkLst>
            <pc:docMk/>
            <pc:sldMk cId="3588044328" sldId="274"/>
            <ac:spMk id="3" creationId="{8D107242-F44D-9770-42E3-F79A657BE0F5}"/>
          </ac:spMkLst>
        </pc:spChg>
        <pc:picChg chg="add mod">
          <ac:chgData name="Juan Bernardo Gómez Mendoza" userId="8f71d5e5cbe16423" providerId="LiveId" clId="{FF23F033-0671-488D-8994-58A32D1DAB81}" dt="2025-04-11T09:21:33.687" v="43" actId="14100"/>
          <ac:picMkLst>
            <pc:docMk/>
            <pc:sldMk cId="3588044328" sldId="274"/>
            <ac:picMk id="5" creationId="{25F40F96-1581-334F-5ADC-E0C6566CBCBA}"/>
          </ac:picMkLst>
        </pc:picChg>
        <pc:picChg chg="add mod">
          <ac:chgData name="Juan Bernardo Gómez Mendoza" userId="8f71d5e5cbe16423" providerId="LiveId" clId="{FF23F033-0671-488D-8994-58A32D1DAB81}" dt="2025-04-11T09:21:38.339" v="44" actId="1076"/>
          <ac:picMkLst>
            <pc:docMk/>
            <pc:sldMk cId="3588044328" sldId="274"/>
            <ac:picMk id="7" creationId="{45943215-0D75-8A12-5383-296BD5373DE4}"/>
          </ac:picMkLst>
        </pc:picChg>
      </pc:sldChg>
      <pc:sldChg chg="addSp delSp modSp new mod">
        <pc:chgData name="Juan Bernardo Gómez Mendoza" userId="8f71d5e5cbe16423" providerId="LiveId" clId="{FF23F033-0671-488D-8994-58A32D1DAB81}" dt="2025-04-11T09:28:58.964" v="191" actId="207"/>
        <pc:sldMkLst>
          <pc:docMk/>
          <pc:sldMk cId="2122538018" sldId="275"/>
        </pc:sldMkLst>
        <pc:spChg chg="mod">
          <ac:chgData name="Juan Bernardo Gómez Mendoza" userId="8f71d5e5cbe16423" providerId="LiveId" clId="{FF23F033-0671-488D-8994-58A32D1DAB81}" dt="2025-04-11T09:24:54.956" v="155" actId="1076"/>
          <ac:spMkLst>
            <pc:docMk/>
            <pc:sldMk cId="2122538018" sldId="275"/>
            <ac:spMk id="2" creationId="{698753E8-50C7-2A0E-72F4-5D651A0592B0}"/>
          </ac:spMkLst>
        </pc:spChg>
        <pc:spChg chg="add del mod">
          <ac:chgData name="Juan Bernardo Gómez Mendoza" userId="8f71d5e5cbe16423" providerId="LiveId" clId="{FF23F033-0671-488D-8994-58A32D1DAB81}" dt="2025-04-11T09:22:54.902" v="99" actId="478"/>
          <ac:spMkLst>
            <pc:docMk/>
            <pc:sldMk cId="2122538018" sldId="275"/>
            <ac:spMk id="3" creationId="{245E0AD8-E4A8-81C3-FE92-AC580FB02550}"/>
          </ac:spMkLst>
        </pc:spChg>
        <pc:spChg chg="add mod">
          <ac:chgData name="Juan Bernardo Gómez Mendoza" userId="8f71d5e5cbe16423" providerId="LiveId" clId="{FF23F033-0671-488D-8994-58A32D1DAB81}" dt="2025-04-11T09:28:23.066" v="188" actId="207"/>
          <ac:spMkLst>
            <pc:docMk/>
            <pc:sldMk cId="2122538018" sldId="275"/>
            <ac:spMk id="4" creationId="{B0BFBC32-65D0-FED2-57B8-983BF2F32513}"/>
          </ac:spMkLst>
        </pc:spChg>
        <pc:spChg chg="add mod">
          <ac:chgData name="Juan Bernardo Gómez Mendoza" userId="8f71d5e5cbe16423" providerId="LiveId" clId="{FF23F033-0671-488D-8994-58A32D1DAB81}" dt="2025-04-11T09:28:58.964" v="191" actId="207"/>
          <ac:spMkLst>
            <pc:docMk/>
            <pc:sldMk cId="2122538018" sldId="275"/>
            <ac:spMk id="5" creationId="{FAE72520-9ECB-381C-9825-325C8038BA75}"/>
          </ac:spMkLst>
        </pc:spChg>
        <pc:spChg chg="add del mod">
          <ac:chgData name="Juan Bernardo Gómez Mendoza" userId="8f71d5e5cbe16423" providerId="LiveId" clId="{FF23F033-0671-488D-8994-58A32D1DAB81}" dt="2025-04-11T09:23:52.344" v="110" actId="478"/>
          <ac:spMkLst>
            <pc:docMk/>
            <pc:sldMk cId="2122538018" sldId="275"/>
            <ac:spMk id="6" creationId="{BCA455FD-0AD0-F0B6-445D-741C80B3EDF2}"/>
          </ac:spMkLst>
        </pc:spChg>
        <pc:spChg chg="add mod">
          <ac:chgData name="Juan Bernardo Gómez Mendoza" userId="8f71d5e5cbe16423" providerId="LiveId" clId="{FF23F033-0671-488D-8994-58A32D1DAB81}" dt="2025-04-11T09:28:23.066" v="188" actId="207"/>
          <ac:spMkLst>
            <pc:docMk/>
            <pc:sldMk cId="2122538018" sldId="275"/>
            <ac:spMk id="7" creationId="{8AE4989B-B4EA-EB5C-464D-CA07421F6C8C}"/>
          </ac:spMkLst>
        </pc:spChg>
        <pc:spChg chg="add mod">
          <ac:chgData name="Juan Bernardo Gómez Mendoza" userId="8f71d5e5cbe16423" providerId="LiveId" clId="{FF23F033-0671-488D-8994-58A32D1DAB81}" dt="2025-04-11T09:28:23.066" v="188" actId="207"/>
          <ac:spMkLst>
            <pc:docMk/>
            <pc:sldMk cId="2122538018" sldId="275"/>
            <ac:spMk id="8" creationId="{DE924825-3398-E01C-6101-63ACF3B2B879}"/>
          </ac:spMkLst>
        </pc:spChg>
        <pc:spChg chg="add mod">
          <ac:chgData name="Juan Bernardo Gómez Mendoza" userId="8f71d5e5cbe16423" providerId="LiveId" clId="{FF23F033-0671-488D-8994-58A32D1DAB81}" dt="2025-04-11T09:28:23.066" v="188" actId="207"/>
          <ac:spMkLst>
            <pc:docMk/>
            <pc:sldMk cId="2122538018" sldId="275"/>
            <ac:spMk id="9" creationId="{4A66F201-A6D2-6EFB-D861-B5BA47C2AD52}"/>
          </ac:spMkLst>
        </pc:spChg>
        <pc:spChg chg="add mod">
          <ac:chgData name="Juan Bernardo Gómez Mendoza" userId="8f71d5e5cbe16423" providerId="LiveId" clId="{FF23F033-0671-488D-8994-58A32D1DAB81}" dt="2025-04-11T09:28:58.964" v="191" actId="207"/>
          <ac:spMkLst>
            <pc:docMk/>
            <pc:sldMk cId="2122538018" sldId="275"/>
            <ac:spMk id="10" creationId="{596F7D4D-59A6-B911-A687-AA1B53E86246}"/>
          </ac:spMkLst>
        </pc:spChg>
        <pc:cxnChg chg="add mod">
          <ac:chgData name="Juan Bernardo Gómez Mendoza" userId="8f71d5e5cbe16423" providerId="LiveId" clId="{FF23F033-0671-488D-8994-58A32D1DAB81}" dt="2025-04-11T09:26:49.067" v="171" actId="1076"/>
          <ac:cxnSpMkLst>
            <pc:docMk/>
            <pc:sldMk cId="2122538018" sldId="275"/>
            <ac:cxnSpMk id="12" creationId="{71F0C14F-7EB6-81C3-B39D-5C089279972C}"/>
          </ac:cxnSpMkLst>
        </pc:cxnChg>
        <pc:cxnChg chg="add mod">
          <ac:chgData name="Juan Bernardo Gómez Mendoza" userId="8f71d5e5cbe16423" providerId="LiveId" clId="{FF23F033-0671-488D-8994-58A32D1DAB81}" dt="2025-04-11T09:28:36.807" v="189" actId="208"/>
          <ac:cxnSpMkLst>
            <pc:docMk/>
            <pc:sldMk cId="2122538018" sldId="275"/>
            <ac:cxnSpMk id="17" creationId="{35DB6CE2-1E1D-F8C8-8215-04577E210C2D}"/>
          </ac:cxnSpMkLst>
        </pc:cxnChg>
        <pc:cxnChg chg="add del mod">
          <ac:chgData name="Juan Bernardo Gómez Mendoza" userId="8f71d5e5cbe16423" providerId="LiveId" clId="{FF23F033-0671-488D-8994-58A32D1DAB81}" dt="2025-04-11T09:27:06.698" v="176" actId="478"/>
          <ac:cxnSpMkLst>
            <pc:docMk/>
            <pc:sldMk cId="2122538018" sldId="275"/>
            <ac:cxnSpMk id="19" creationId="{73A97E78-D324-8BCC-0D41-395C2BAFD218}"/>
          </ac:cxnSpMkLst>
        </pc:cxnChg>
        <pc:cxnChg chg="add mod">
          <ac:chgData name="Juan Bernardo Gómez Mendoza" userId="8f71d5e5cbe16423" providerId="LiveId" clId="{FF23F033-0671-488D-8994-58A32D1DAB81}" dt="2025-04-11T09:28:36.807" v="189" actId="208"/>
          <ac:cxnSpMkLst>
            <pc:docMk/>
            <pc:sldMk cId="2122538018" sldId="275"/>
            <ac:cxnSpMk id="21" creationId="{A948325C-4035-2AB3-D34D-256539F37FAC}"/>
          </ac:cxnSpMkLst>
        </pc:cxnChg>
        <pc:cxnChg chg="add mod">
          <ac:chgData name="Juan Bernardo Gómez Mendoza" userId="8f71d5e5cbe16423" providerId="LiveId" clId="{FF23F033-0671-488D-8994-58A32D1DAB81}" dt="2025-04-11T09:28:36.807" v="189" actId="208"/>
          <ac:cxnSpMkLst>
            <pc:docMk/>
            <pc:sldMk cId="2122538018" sldId="275"/>
            <ac:cxnSpMk id="24" creationId="{0DCF3CD8-7795-FC76-5744-5CC24FF53BDD}"/>
          </ac:cxnSpMkLst>
        </pc:cxnChg>
        <pc:cxnChg chg="add mod">
          <ac:chgData name="Juan Bernardo Gómez Mendoza" userId="8f71d5e5cbe16423" providerId="LiveId" clId="{FF23F033-0671-488D-8994-58A32D1DAB81}" dt="2025-04-11T09:27:46.803" v="184" actId="208"/>
          <ac:cxnSpMkLst>
            <pc:docMk/>
            <pc:sldMk cId="2122538018" sldId="275"/>
            <ac:cxnSpMk id="27" creationId="{CAB54A21-44BF-D12A-4024-E55BA8D6E8F3}"/>
          </ac:cxnSpMkLst>
        </pc:cxnChg>
      </pc:sldChg>
      <pc:sldChg chg="addSp modSp new mod setBg addAnim setClrOvrMap">
        <pc:chgData name="Juan Bernardo Gómez Mendoza" userId="8f71d5e5cbe16423" providerId="LiveId" clId="{FF23F033-0671-488D-8994-58A32D1DAB81}" dt="2025-04-11T09:29:43.084" v="218"/>
        <pc:sldMkLst>
          <pc:docMk/>
          <pc:sldMk cId="1534496160" sldId="276"/>
        </pc:sldMkLst>
        <pc:spChg chg="mo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2" creationId="{B1EE19B9-60E7-163A-DA32-1AE268A77366}"/>
          </ac:spMkLst>
        </pc:spChg>
        <pc:spChg chg="ad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8" creationId="{774A975B-A886-5202-0489-6965514A0D14}"/>
          </ac:spMkLst>
        </pc:spChg>
        <pc:spChg chg="ad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10" creationId="{EA67E988-5919-57BB-C7DE-D3EAD38A3045}"/>
          </ac:spMkLst>
        </pc:spChg>
        <pc:spChg chg="ad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12" creationId="{E20BB609-EF92-42DB-836C-0699A590B5CF}"/>
          </ac:spMkLst>
        </pc:spChg>
        <pc:spChg chg="ad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14" creationId="{637992A9-1E8C-4E57-B4F4-EE2D38E504A2}"/>
          </ac:spMkLst>
        </pc:spChg>
        <pc:spChg chg="add">
          <ac:chgData name="Juan Bernardo Gómez Mendoza" userId="8f71d5e5cbe16423" providerId="LiveId" clId="{FF23F033-0671-488D-8994-58A32D1DAB81}" dt="2025-04-11T09:29:43.079" v="217" actId="26606"/>
          <ac:spMkLst>
            <pc:docMk/>
            <pc:sldMk cId="1534496160" sldId="276"/>
            <ac:spMk id="16" creationId="{B2C335F7-F61C-4EB4-80F2-4B1438FE66BB}"/>
          </ac:spMkLst>
        </pc:spChg>
        <pc:picChg chg="add">
          <ac:chgData name="Juan Bernardo Gómez Mendoza" userId="8f71d5e5cbe16423" providerId="LiveId" clId="{FF23F033-0671-488D-8994-58A32D1DAB81}" dt="2025-04-11T09:29:43.079" v="217" actId="26606"/>
          <ac:picMkLst>
            <pc:docMk/>
            <pc:sldMk cId="1534496160" sldId="276"/>
            <ac:picMk id="4" creationId="{5375EF4E-1818-4674-C750-14B26851FC6C}"/>
          </ac:picMkLst>
        </pc:picChg>
      </pc:sldChg>
      <pc:sldChg chg="delSp modSp add setBg delDesignElem">
        <pc:chgData name="Juan Bernardo Gómez Mendoza" userId="8f71d5e5cbe16423" providerId="LiveId" clId="{FF23F033-0671-488D-8994-58A32D1DAB81}" dt="2025-04-11T09:30:37.210" v="288" actId="20577"/>
        <pc:sldMkLst>
          <pc:docMk/>
          <pc:sldMk cId="990038983" sldId="277"/>
        </pc:sldMkLst>
        <pc:spChg chg="mod">
          <ac:chgData name="Juan Bernardo Gómez Mendoza" userId="8f71d5e5cbe16423" providerId="LiveId" clId="{FF23F033-0671-488D-8994-58A32D1DAB81}" dt="2025-04-11T09:30:37.210" v="288" actId="20577"/>
          <ac:spMkLst>
            <pc:docMk/>
            <pc:sldMk cId="990038983" sldId="277"/>
            <ac:spMk id="2" creationId="{B92A60B0-2DF2-56A8-9606-E2D2FB8015D8}"/>
          </ac:spMkLst>
        </pc:spChg>
        <pc:spChg chg="del">
          <ac:chgData name="Juan Bernardo Gómez Mendoza" userId="8f71d5e5cbe16423" providerId="LiveId" clId="{FF23F033-0671-488D-8994-58A32D1DAB81}" dt="2025-04-11T09:29:55.747" v="220"/>
          <ac:spMkLst>
            <pc:docMk/>
            <pc:sldMk cId="990038983" sldId="277"/>
            <ac:spMk id="22" creationId="{026244D6-A96C-23CE-36D2-2E1DC17ABE58}"/>
          </ac:spMkLst>
        </pc:spChg>
        <pc:spChg chg="del">
          <ac:chgData name="Juan Bernardo Gómez Mendoza" userId="8f71d5e5cbe16423" providerId="LiveId" clId="{FF23F033-0671-488D-8994-58A32D1DAB81}" dt="2025-04-11T09:29:55.747" v="220"/>
          <ac:spMkLst>
            <pc:docMk/>
            <pc:sldMk cId="990038983" sldId="277"/>
            <ac:spMk id="23" creationId="{6A333132-08EE-4D54-3C55-163786F341C4}"/>
          </ac:spMkLst>
        </pc:spChg>
        <pc:spChg chg="del">
          <ac:chgData name="Juan Bernardo Gómez Mendoza" userId="8f71d5e5cbe16423" providerId="LiveId" clId="{FF23F033-0671-488D-8994-58A32D1DAB81}" dt="2025-04-11T09:29:55.747" v="220"/>
          <ac:spMkLst>
            <pc:docMk/>
            <pc:sldMk cId="990038983" sldId="277"/>
            <ac:spMk id="24" creationId="{CCC97033-B81B-AAD6-E0A5-DBE63F270702}"/>
          </ac:spMkLst>
        </pc:spChg>
        <pc:spChg chg="del">
          <ac:chgData name="Juan Bernardo Gómez Mendoza" userId="8f71d5e5cbe16423" providerId="LiveId" clId="{FF23F033-0671-488D-8994-58A32D1DAB81}" dt="2025-04-11T09:29:55.747" v="220"/>
          <ac:spMkLst>
            <pc:docMk/>
            <pc:sldMk cId="990038983" sldId="277"/>
            <ac:spMk id="26" creationId="{4863119F-417D-8008-2361-542FD0D34C2A}"/>
          </ac:spMkLst>
        </pc:spChg>
        <pc:spChg chg="del">
          <ac:chgData name="Juan Bernardo Gómez Mendoza" userId="8f71d5e5cbe16423" providerId="LiveId" clId="{FF23F033-0671-488D-8994-58A32D1DAB81}" dt="2025-04-11T09:29:55.747" v="220"/>
          <ac:spMkLst>
            <pc:docMk/>
            <pc:sldMk cId="990038983" sldId="277"/>
            <ac:spMk id="27" creationId="{96BD3465-2E1E-78E3-2BD8-0078FCEB8158}"/>
          </ac:spMkLst>
        </pc:spChg>
      </pc:sldChg>
      <pc:sldChg chg="addSp delSp modSp new mod setBg modClrScheme chgLayout">
        <pc:chgData name="Juan Bernardo Gómez Mendoza" userId="8f71d5e5cbe16423" providerId="LiveId" clId="{FF23F033-0671-488D-8994-58A32D1DAB81}" dt="2025-04-11T09:32:13.778" v="340" actId="403"/>
        <pc:sldMkLst>
          <pc:docMk/>
          <pc:sldMk cId="3487814521" sldId="278"/>
        </pc:sldMkLst>
        <pc:spChg chg="del mod ord">
          <ac:chgData name="Juan Bernardo Gómez Mendoza" userId="8f71d5e5cbe16423" providerId="LiveId" clId="{FF23F033-0671-488D-8994-58A32D1DAB81}" dt="2025-04-11T09:31:00.315" v="290" actId="700"/>
          <ac:spMkLst>
            <pc:docMk/>
            <pc:sldMk cId="3487814521" sldId="278"/>
            <ac:spMk id="2" creationId="{D859C04A-5CF6-F6B8-4C15-AA5A9D7CB786}"/>
          </ac:spMkLst>
        </pc:spChg>
        <pc:spChg chg="add mod ord">
          <ac:chgData name="Juan Bernardo Gómez Mendoza" userId="8f71d5e5cbe16423" providerId="LiveId" clId="{FF23F033-0671-488D-8994-58A32D1DAB81}" dt="2025-04-11T09:32:07.635" v="338" actId="26606"/>
          <ac:spMkLst>
            <pc:docMk/>
            <pc:sldMk cId="3487814521" sldId="278"/>
            <ac:spMk id="3" creationId="{D5A332C3-E22F-3B70-46DF-E0B9A3501626}"/>
          </ac:spMkLst>
        </pc:spChg>
        <pc:spChg chg="add del mod ord">
          <ac:chgData name="Juan Bernardo Gómez Mendoza" userId="8f71d5e5cbe16423" providerId="LiveId" clId="{FF23F033-0671-488D-8994-58A32D1DAB81}" dt="2025-04-11T09:31:45.251" v="332" actId="478"/>
          <ac:spMkLst>
            <pc:docMk/>
            <pc:sldMk cId="3487814521" sldId="278"/>
            <ac:spMk id="4" creationId="{5E322D95-1998-1401-5DCA-6111C7DADC25}"/>
          </ac:spMkLst>
        </pc:spChg>
        <pc:spChg chg="add">
          <ac:chgData name="Juan Bernardo Gómez Mendoza" userId="8f71d5e5cbe16423" providerId="LiveId" clId="{FF23F033-0671-488D-8994-58A32D1DAB81}" dt="2025-04-11T09:31:26.661" v="329"/>
          <ac:spMkLst>
            <pc:docMk/>
            <pc:sldMk cId="3487814521" sldId="278"/>
            <ac:spMk id="5" creationId="{B8B2A44A-04D3-1DDA-3A6E-3DDAFF8ACFA6}"/>
          </ac:spMkLst>
        </pc:spChg>
        <pc:spChg chg="add">
          <ac:chgData name="Juan Bernardo Gómez Mendoza" userId="8f71d5e5cbe16423" providerId="LiveId" clId="{FF23F033-0671-488D-8994-58A32D1DAB81}" dt="2025-04-11T09:31:35.483" v="330"/>
          <ac:spMkLst>
            <pc:docMk/>
            <pc:sldMk cId="3487814521" sldId="278"/>
            <ac:spMk id="6" creationId="{9ED9A6AC-723C-9575-8B8E-B2B6D89968FB}"/>
          </ac:spMkLst>
        </pc:spChg>
        <pc:spChg chg="add del mod">
          <ac:chgData name="Juan Bernardo Gómez Mendoza" userId="8f71d5e5cbe16423" providerId="LiveId" clId="{FF23F033-0671-488D-8994-58A32D1DAB81}" dt="2025-04-11T09:31:53.700" v="336"/>
          <ac:spMkLst>
            <pc:docMk/>
            <pc:sldMk cId="3487814521" sldId="278"/>
            <ac:spMk id="7" creationId="{82816819-9378-AE68-3554-96BBD5E3689A}"/>
          </ac:spMkLst>
        </pc:spChg>
        <pc:spChg chg="add del mod">
          <ac:chgData name="Juan Bernardo Gómez Mendoza" userId="8f71d5e5cbe16423" providerId="LiveId" clId="{FF23F033-0671-488D-8994-58A32D1DAB81}" dt="2025-04-11T09:32:07.635" v="338" actId="26606"/>
          <ac:spMkLst>
            <pc:docMk/>
            <pc:sldMk cId="3487814521" sldId="278"/>
            <ac:spMk id="9" creationId="{BE4BF773-9896-49AA-6CC1-3D546683FF1F}"/>
          </ac:spMkLst>
        </pc:spChg>
        <pc:spChg chg="add">
          <ac:chgData name="Juan Bernardo Gómez Mendoza" userId="8f71d5e5cbe16423" providerId="LiveId" clId="{FF23F033-0671-488D-8994-58A32D1DAB81}" dt="2025-04-11T09:32:07.635" v="338" actId="26606"/>
          <ac:spMkLst>
            <pc:docMk/>
            <pc:sldMk cId="3487814521" sldId="278"/>
            <ac:spMk id="15" creationId="{817D949E-564D-4503-A64E-D22FA3232C29}"/>
          </ac:spMkLst>
        </pc:spChg>
        <pc:spChg chg="add">
          <ac:chgData name="Juan Bernardo Gómez Mendoza" userId="8f71d5e5cbe16423" providerId="LiveId" clId="{FF23F033-0671-488D-8994-58A32D1DAB81}" dt="2025-04-11T09:32:07.635" v="338" actId="26606"/>
          <ac:spMkLst>
            <pc:docMk/>
            <pc:sldMk cId="3487814521" sldId="278"/>
            <ac:spMk id="17" creationId="{2C8EEB27-9249-8B3A-C8C2-18F9DC480810}"/>
          </ac:spMkLst>
        </pc:spChg>
        <pc:spChg chg="add">
          <ac:chgData name="Juan Bernardo Gómez Mendoza" userId="8f71d5e5cbe16423" providerId="LiveId" clId="{FF23F033-0671-488D-8994-58A32D1DAB81}" dt="2025-04-11T09:32:07.635" v="338" actId="26606"/>
          <ac:spMkLst>
            <pc:docMk/>
            <pc:sldMk cId="3487814521" sldId="278"/>
            <ac:spMk id="19" creationId="{18482CAC-96FF-EBE5-E97D-0BE2B8A51E3F}"/>
          </ac:spMkLst>
        </pc:spChg>
        <pc:graphicFrameChg chg="add modGraphic">
          <ac:chgData name="Juan Bernardo Gómez Mendoza" userId="8f71d5e5cbe16423" providerId="LiveId" clId="{FF23F033-0671-488D-8994-58A32D1DAB81}" dt="2025-04-11T09:32:13.778" v="340" actId="403"/>
          <ac:graphicFrameMkLst>
            <pc:docMk/>
            <pc:sldMk cId="3487814521" sldId="278"/>
            <ac:graphicFrameMk id="11" creationId="{83533132-E8D6-8D46-0327-0884585F0484}"/>
          </ac:graphicFrameMkLst>
        </pc:graphicFrameChg>
      </pc:sldChg>
      <pc:sldChg chg="addSp delSp modSp new mod setBg">
        <pc:chgData name="Juan Bernardo Gómez Mendoza" userId="8f71d5e5cbe16423" providerId="LiveId" clId="{FF23F033-0671-488D-8994-58A32D1DAB81}" dt="2025-04-11T09:33:45.334" v="375" actId="20577"/>
        <pc:sldMkLst>
          <pc:docMk/>
          <pc:sldMk cId="2406038609" sldId="279"/>
        </pc:sldMkLst>
        <pc:spChg chg="mod">
          <ac:chgData name="Juan Bernardo Gómez Mendoza" userId="8f71d5e5cbe16423" providerId="LiveId" clId="{FF23F033-0671-488D-8994-58A32D1DAB81}" dt="2025-04-11T09:33:45.334" v="375" actId="20577"/>
          <ac:spMkLst>
            <pc:docMk/>
            <pc:sldMk cId="2406038609" sldId="279"/>
            <ac:spMk id="2" creationId="{3E2CE45C-5EE7-6CA4-9849-73BFAD44764B}"/>
          </ac:spMkLst>
        </pc:spChg>
        <pc:spChg chg="del">
          <ac:chgData name="Juan Bernardo Gómez Mendoza" userId="8f71d5e5cbe16423" providerId="LiveId" clId="{FF23F033-0671-488D-8994-58A32D1DAB81}" dt="2025-04-11T09:32:42.630" v="342"/>
          <ac:spMkLst>
            <pc:docMk/>
            <pc:sldMk cId="2406038609" sldId="279"/>
            <ac:spMk id="3" creationId="{44E959D1-D4C2-B616-E37F-E00204D5E996}"/>
          </ac:spMkLst>
        </pc:spChg>
        <pc:spChg chg="add del mod">
          <ac:chgData name="Juan Bernardo Gómez Mendoza" userId="8f71d5e5cbe16423" providerId="LiveId" clId="{FF23F033-0671-488D-8994-58A32D1DAB81}" dt="2025-04-11T09:33:11.041" v="345" actId="26606"/>
          <ac:spMkLst>
            <pc:docMk/>
            <pc:sldMk cId="2406038609" sldId="279"/>
            <ac:spMk id="4" creationId="{37675C71-524D-2CE9-051C-0071A78BC5DF}"/>
          </ac:spMkLst>
        </pc:spChg>
        <pc:spChg chg="add">
          <ac:chgData name="Juan Bernardo Gómez Mendoza" userId="8f71d5e5cbe16423" providerId="LiveId" clId="{FF23F033-0671-488D-8994-58A32D1DAB81}" dt="2025-04-11T09:33:11.041" v="345" actId="26606"/>
          <ac:spMkLst>
            <pc:docMk/>
            <pc:sldMk cId="2406038609" sldId="279"/>
            <ac:spMk id="10" creationId="{817D949E-564D-4503-A64E-D22FA3232C29}"/>
          </ac:spMkLst>
        </pc:spChg>
        <pc:spChg chg="add">
          <ac:chgData name="Juan Bernardo Gómez Mendoza" userId="8f71d5e5cbe16423" providerId="LiveId" clId="{FF23F033-0671-488D-8994-58A32D1DAB81}" dt="2025-04-11T09:33:11.041" v="345" actId="26606"/>
          <ac:spMkLst>
            <pc:docMk/>
            <pc:sldMk cId="2406038609" sldId="279"/>
            <ac:spMk id="12" creationId="{2C8EEB27-9249-8B3A-C8C2-18F9DC480810}"/>
          </ac:spMkLst>
        </pc:spChg>
        <pc:spChg chg="add">
          <ac:chgData name="Juan Bernardo Gómez Mendoza" userId="8f71d5e5cbe16423" providerId="LiveId" clId="{FF23F033-0671-488D-8994-58A32D1DAB81}" dt="2025-04-11T09:33:11.041" v="345" actId="26606"/>
          <ac:spMkLst>
            <pc:docMk/>
            <pc:sldMk cId="2406038609" sldId="279"/>
            <ac:spMk id="14" creationId="{18482CAC-96FF-EBE5-E97D-0BE2B8A51E3F}"/>
          </ac:spMkLst>
        </pc:spChg>
        <pc:graphicFrameChg chg="add mod">
          <ac:chgData name="Juan Bernardo Gómez Mendoza" userId="8f71d5e5cbe16423" providerId="LiveId" clId="{FF23F033-0671-488D-8994-58A32D1DAB81}" dt="2025-04-11T09:33:27.644" v="347" actId="113"/>
          <ac:graphicFrameMkLst>
            <pc:docMk/>
            <pc:sldMk cId="2406038609" sldId="279"/>
            <ac:graphicFrameMk id="6" creationId="{839199D9-AD83-8485-2CCD-C43938C58718}"/>
          </ac:graphicFrameMkLst>
        </pc:graphicFrameChg>
      </pc:sldChg>
      <pc:sldChg chg="addSp delSp modSp new mod setBg">
        <pc:chgData name="Juan Bernardo Gómez Mendoza" userId="8f71d5e5cbe16423" providerId="LiveId" clId="{FF23F033-0671-488D-8994-58A32D1DAB81}" dt="2025-04-11T09:34:39.899" v="406" actId="14100"/>
        <pc:sldMkLst>
          <pc:docMk/>
          <pc:sldMk cId="3787461468" sldId="280"/>
        </pc:sldMkLst>
        <pc:spChg chg="mod">
          <ac:chgData name="Juan Bernardo Gómez Mendoza" userId="8f71d5e5cbe16423" providerId="LiveId" clId="{FF23F033-0671-488D-8994-58A32D1DAB81}" dt="2025-04-11T09:34:30.117" v="403" actId="26606"/>
          <ac:spMkLst>
            <pc:docMk/>
            <pc:sldMk cId="3787461468" sldId="280"/>
            <ac:spMk id="2" creationId="{E9875468-E686-A943-8961-07E0EC7D76C4}"/>
          </ac:spMkLst>
        </pc:spChg>
        <pc:spChg chg="del">
          <ac:chgData name="Juan Bernardo Gómez Mendoza" userId="8f71d5e5cbe16423" providerId="LiveId" clId="{FF23F033-0671-488D-8994-58A32D1DAB81}" dt="2025-04-11T09:34:22.512" v="402"/>
          <ac:spMkLst>
            <pc:docMk/>
            <pc:sldMk cId="3787461468" sldId="280"/>
            <ac:spMk id="3" creationId="{D43C5EF4-4061-DA16-29FA-BA5AB86A7F9B}"/>
          </ac:spMkLst>
        </pc:spChg>
        <pc:spChg chg="add del mod">
          <ac:chgData name="Juan Bernardo Gómez Mendoza" userId="8f71d5e5cbe16423" providerId="LiveId" clId="{FF23F033-0671-488D-8994-58A32D1DAB81}" dt="2025-04-11T09:34:30.117" v="403" actId="26606"/>
          <ac:spMkLst>
            <pc:docMk/>
            <pc:sldMk cId="3787461468" sldId="280"/>
            <ac:spMk id="4" creationId="{9F45FBAA-9A70-1F8B-065A-C227F07C65D2}"/>
          </ac:spMkLst>
        </pc:spChg>
        <pc:spChg chg="add">
          <ac:chgData name="Juan Bernardo Gómez Mendoza" userId="8f71d5e5cbe16423" providerId="LiveId" clId="{FF23F033-0671-488D-8994-58A32D1DAB81}" dt="2025-04-11T09:34:30.117" v="403" actId="26606"/>
          <ac:spMkLst>
            <pc:docMk/>
            <pc:sldMk cId="3787461468" sldId="280"/>
            <ac:spMk id="10" creationId="{817D949E-564D-4503-A64E-D22FA3232C29}"/>
          </ac:spMkLst>
        </pc:spChg>
        <pc:spChg chg="add">
          <ac:chgData name="Juan Bernardo Gómez Mendoza" userId="8f71d5e5cbe16423" providerId="LiveId" clId="{FF23F033-0671-488D-8994-58A32D1DAB81}" dt="2025-04-11T09:34:30.117" v="403" actId="26606"/>
          <ac:spMkLst>
            <pc:docMk/>
            <pc:sldMk cId="3787461468" sldId="280"/>
            <ac:spMk id="12" creationId="{2C8EEB27-9249-8B3A-C8C2-18F9DC480810}"/>
          </ac:spMkLst>
        </pc:spChg>
        <pc:spChg chg="add">
          <ac:chgData name="Juan Bernardo Gómez Mendoza" userId="8f71d5e5cbe16423" providerId="LiveId" clId="{FF23F033-0671-488D-8994-58A32D1DAB81}" dt="2025-04-11T09:34:30.117" v="403" actId="26606"/>
          <ac:spMkLst>
            <pc:docMk/>
            <pc:sldMk cId="3787461468" sldId="280"/>
            <ac:spMk id="14" creationId="{18482CAC-96FF-EBE5-E97D-0BE2B8A51E3F}"/>
          </ac:spMkLst>
        </pc:spChg>
        <pc:graphicFrameChg chg="add mod">
          <ac:chgData name="Juan Bernardo Gómez Mendoza" userId="8f71d5e5cbe16423" providerId="LiveId" clId="{FF23F033-0671-488D-8994-58A32D1DAB81}" dt="2025-04-11T09:34:39.899" v="406" actId="14100"/>
          <ac:graphicFrameMkLst>
            <pc:docMk/>
            <pc:sldMk cId="3787461468" sldId="280"/>
            <ac:graphicFrameMk id="6" creationId="{3FEAD704-E4C4-0980-BF88-C61A927A324B}"/>
          </ac:graphicFrameMkLst>
        </pc:graphicFrameChg>
      </pc:sldChg>
      <pc:sldChg chg="addSp delSp modSp new mod modClrScheme chgLayout">
        <pc:chgData name="Juan Bernardo Gómez Mendoza" userId="8f71d5e5cbe16423" providerId="LiveId" clId="{FF23F033-0671-488D-8994-58A32D1DAB81}" dt="2025-04-11T09:37:59.384" v="530" actId="14100"/>
        <pc:sldMkLst>
          <pc:docMk/>
          <pc:sldMk cId="2450405640" sldId="281"/>
        </pc:sldMkLst>
        <pc:spChg chg="mod ord">
          <ac:chgData name="Juan Bernardo Gómez Mendoza" userId="8f71d5e5cbe16423" providerId="LiveId" clId="{FF23F033-0671-488D-8994-58A32D1DAB81}" dt="2025-04-11T09:35:58.886" v="428" actId="700"/>
          <ac:spMkLst>
            <pc:docMk/>
            <pc:sldMk cId="2450405640" sldId="281"/>
            <ac:spMk id="2" creationId="{618C7C63-3972-D371-E1DD-EC36FF9AD38F}"/>
          </ac:spMkLst>
        </pc:spChg>
        <pc:spChg chg="del">
          <ac:chgData name="Juan Bernardo Gómez Mendoza" userId="8f71d5e5cbe16423" providerId="LiveId" clId="{FF23F033-0671-488D-8994-58A32D1DAB81}" dt="2025-04-11T09:35:31.163" v="427"/>
          <ac:spMkLst>
            <pc:docMk/>
            <pc:sldMk cId="2450405640" sldId="281"/>
            <ac:spMk id="3" creationId="{4E961850-A28D-BDA4-5B33-6719B8D70BB0}"/>
          </ac:spMkLst>
        </pc:spChg>
        <pc:spChg chg="add mod ord">
          <ac:chgData name="Juan Bernardo Gómez Mendoza" userId="8f71d5e5cbe16423" providerId="LiveId" clId="{FF23F033-0671-488D-8994-58A32D1DAB81}" dt="2025-04-11T09:37:54.037" v="529" actId="1076"/>
          <ac:spMkLst>
            <pc:docMk/>
            <pc:sldMk cId="2450405640" sldId="281"/>
            <ac:spMk id="4" creationId="{AE987163-4C13-4A16-0286-D1A98E0D369F}"/>
          </ac:spMkLst>
        </pc:spChg>
        <pc:spChg chg="add del mod ord">
          <ac:chgData name="Juan Bernardo Gómez Mendoza" userId="8f71d5e5cbe16423" providerId="LiveId" clId="{FF23F033-0671-488D-8994-58A32D1DAB81}" dt="2025-04-11T09:37:27.478" v="523" actId="478"/>
          <ac:spMkLst>
            <pc:docMk/>
            <pc:sldMk cId="2450405640" sldId="281"/>
            <ac:spMk id="5" creationId="{840F1E67-9511-FFB4-371A-9A2789C42FE0}"/>
          </ac:spMkLst>
        </pc:spChg>
        <pc:picChg chg="add mod">
          <ac:chgData name="Juan Bernardo Gómez Mendoza" userId="8f71d5e5cbe16423" providerId="LiveId" clId="{FF23F033-0671-488D-8994-58A32D1DAB81}" dt="2025-04-11T09:37:59.384" v="530" actId="14100"/>
          <ac:picMkLst>
            <pc:docMk/>
            <pc:sldMk cId="2450405640" sldId="281"/>
            <ac:picMk id="7" creationId="{6D7C7CD5-E68D-0C10-1BB4-9659B6F14E09}"/>
          </ac:picMkLst>
        </pc:picChg>
      </pc:sldChg>
      <pc:sldChg chg="addSp delSp modSp add mod">
        <pc:chgData name="Juan Bernardo Gómez Mendoza" userId="8f71d5e5cbe16423" providerId="LiveId" clId="{FF23F033-0671-488D-8994-58A32D1DAB81}" dt="2025-04-11T09:40:57.853" v="657" actId="1076"/>
        <pc:sldMkLst>
          <pc:docMk/>
          <pc:sldMk cId="101977872" sldId="282"/>
        </pc:sldMkLst>
        <pc:spChg chg="mod">
          <ac:chgData name="Juan Bernardo Gómez Mendoza" userId="8f71d5e5cbe16423" providerId="LiveId" clId="{FF23F033-0671-488D-8994-58A32D1DAB81}" dt="2025-04-11T09:39:12.505" v="627" actId="20577"/>
          <ac:spMkLst>
            <pc:docMk/>
            <pc:sldMk cId="101977872" sldId="282"/>
            <ac:spMk id="2" creationId="{5831B9A0-51BA-A3DC-F24D-31BC46E26FE5}"/>
          </ac:spMkLst>
        </pc:spChg>
        <pc:spChg chg="add">
          <ac:chgData name="Juan Bernardo Gómez Mendoza" userId="8f71d5e5cbe16423" providerId="LiveId" clId="{FF23F033-0671-488D-8994-58A32D1DAB81}" dt="2025-04-11T09:39:39.438" v="629"/>
          <ac:spMkLst>
            <pc:docMk/>
            <pc:sldMk cId="101977872" sldId="282"/>
            <ac:spMk id="3" creationId="{28A019F1-F35D-4E1D-6D1F-FE539CB20805}"/>
          </ac:spMkLst>
        </pc:spChg>
        <pc:spChg chg="mod">
          <ac:chgData name="Juan Bernardo Gómez Mendoza" userId="8f71d5e5cbe16423" providerId="LiveId" clId="{FF23F033-0671-488D-8994-58A32D1DAB81}" dt="2025-04-11T09:40:57.853" v="657" actId="1076"/>
          <ac:spMkLst>
            <pc:docMk/>
            <pc:sldMk cId="101977872" sldId="282"/>
            <ac:spMk id="4" creationId="{6C1B9FA3-9DF2-27A1-5C71-EC3085EF66A0}"/>
          </ac:spMkLst>
        </pc:spChg>
        <pc:picChg chg="add mod">
          <ac:chgData name="Juan Bernardo Gómez Mendoza" userId="8f71d5e5cbe16423" providerId="LiveId" clId="{FF23F033-0671-488D-8994-58A32D1DAB81}" dt="2025-04-11T09:40:49.694" v="655" actId="1076"/>
          <ac:picMkLst>
            <pc:docMk/>
            <pc:sldMk cId="101977872" sldId="282"/>
            <ac:picMk id="6" creationId="{1D36D04A-AFE1-54CC-3470-6ACBE8E63621}"/>
          </ac:picMkLst>
        </pc:picChg>
        <pc:picChg chg="del">
          <ac:chgData name="Juan Bernardo Gómez Mendoza" userId="8f71d5e5cbe16423" providerId="LiveId" clId="{FF23F033-0671-488D-8994-58A32D1DAB81}" dt="2025-04-11T09:40:04.011" v="635" actId="478"/>
          <ac:picMkLst>
            <pc:docMk/>
            <pc:sldMk cId="101977872" sldId="282"/>
            <ac:picMk id="7" creationId="{1D74BAE2-9E3D-131A-3207-66E2DF3C8050}"/>
          </ac:picMkLst>
        </pc:picChg>
      </pc:sldChg>
      <pc:sldChg chg="modSp new del mod">
        <pc:chgData name="Juan Bernardo Gómez Mendoza" userId="8f71d5e5cbe16423" providerId="LiveId" clId="{FF23F033-0671-488D-8994-58A32D1DAB81}" dt="2025-04-11T09:38:58.507" v="589" actId="47"/>
        <pc:sldMkLst>
          <pc:docMk/>
          <pc:sldMk cId="2501714658" sldId="282"/>
        </pc:sldMkLst>
        <pc:spChg chg="mod">
          <ac:chgData name="Juan Bernardo Gómez Mendoza" userId="8f71d5e5cbe16423" providerId="LiveId" clId="{FF23F033-0671-488D-8994-58A32D1DAB81}" dt="2025-04-11T09:38:47.937" v="588" actId="20577"/>
          <ac:spMkLst>
            <pc:docMk/>
            <pc:sldMk cId="2501714658" sldId="282"/>
            <ac:spMk id="2" creationId="{5A62C207-9EE5-1056-FA73-FCA60EA36C05}"/>
          </ac:spMkLst>
        </pc:spChg>
      </pc:sldChg>
      <pc:sldChg chg="addSp delSp modSp new mod">
        <pc:chgData name="Juan Bernardo Gómez Mendoza" userId="8f71d5e5cbe16423" providerId="LiveId" clId="{FF23F033-0671-488D-8994-58A32D1DAB81}" dt="2025-04-11T09:43:15.457" v="709" actId="1076"/>
        <pc:sldMkLst>
          <pc:docMk/>
          <pc:sldMk cId="487352317" sldId="283"/>
        </pc:sldMkLst>
        <pc:spChg chg="mod">
          <ac:chgData name="Juan Bernardo Gómez Mendoza" userId="8f71d5e5cbe16423" providerId="LiveId" clId="{FF23F033-0671-488D-8994-58A32D1DAB81}" dt="2025-04-11T09:41:30.599" v="690" actId="20577"/>
          <ac:spMkLst>
            <pc:docMk/>
            <pc:sldMk cId="487352317" sldId="283"/>
            <ac:spMk id="2" creationId="{8A38666C-CA32-F389-B3D6-BAED681BB022}"/>
          </ac:spMkLst>
        </pc:spChg>
        <pc:spChg chg="mod">
          <ac:chgData name="Juan Bernardo Gómez Mendoza" userId="8f71d5e5cbe16423" providerId="LiveId" clId="{FF23F033-0671-488D-8994-58A32D1DAB81}" dt="2025-04-11T09:43:15.457" v="709" actId="1076"/>
          <ac:spMkLst>
            <pc:docMk/>
            <pc:sldMk cId="487352317" sldId="283"/>
            <ac:spMk id="3" creationId="{256F660D-9C6C-CB46-A593-217D63F22B7A}"/>
          </ac:spMkLst>
        </pc:spChg>
        <pc:spChg chg="del">
          <ac:chgData name="Juan Bernardo Gómez Mendoza" userId="8f71d5e5cbe16423" providerId="LiveId" clId="{FF23F033-0671-488D-8994-58A32D1DAB81}" dt="2025-04-11T09:42:51.164" v="704" actId="22"/>
          <ac:spMkLst>
            <pc:docMk/>
            <pc:sldMk cId="487352317" sldId="283"/>
            <ac:spMk id="4" creationId="{FE47C80A-56F2-81BD-865F-488B51496399}"/>
          </ac:spMkLst>
        </pc:spChg>
        <pc:spChg chg="add">
          <ac:chgData name="Juan Bernardo Gómez Mendoza" userId="8f71d5e5cbe16423" providerId="LiveId" clId="{FF23F033-0671-488D-8994-58A32D1DAB81}" dt="2025-04-11T09:42:02.115" v="695"/>
          <ac:spMkLst>
            <pc:docMk/>
            <pc:sldMk cId="487352317" sldId="283"/>
            <ac:spMk id="5" creationId="{9C32BEF5-B612-68E2-1B57-D7D2E35D5B2E}"/>
          </ac:spMkLst>
        </pc:spChg>
        <pc:picChg chg="add mod ord modCrop">
          <ac:chgData name="Juan Bernardo Gómez Mendoza" userId="8f71d5e5cbe16423" providerId="LiveId" clId="{FF23F033-0671-488D-8994-58A32D1DAB81}" dt="2025-04-11T09:43:10.672" v="708" actId="1076"/>
          <ac:picMkLst>
            <pc:docMk/>
            <pc:sldMk cId="487352317" sldId="283"/>
            <ac:picMk id="7" creationId="{18297605-FCA4-B989-E2A2-905542D576E6}"/>
          </ac:picMkLst>
        </pc:picChg>
      </pc:sldChg>
      <pc:sldChg chg="addSp delSp modSp new mod setBg modClrScheme chgLayout">
        <pc:chgData name="Juan Bernardo Gómez Mendoza" userId="8f71d5e5cbe16423" providerId="LiveId" clId="{FF23F033-0671-488D-8994-58A32D1DAB81}" dt="2025-04-11T09:46:08.437" v="947" actId="26606"/>
        <pc:sldMkLst>
          <pc:docMk/>
          <pc:sldMk cId="2133250293" sldId="284"/>
        </pc:sldMkLst>
        <pc:spChg chg="del mod ord">
          <ac:chgData name="Juan Bernardo Gómez Mendoza" userId="8f71d5e5cbe16423" providerId="LiveId" clId="{FF23F033-0671-488D-8994-58A32D1DAB81}" dt="2025-04-11T09:43:35.142" v="711" actId="700"/>
          <ac:spMkLst>
            <pc:docMk/>
            <pc:sldMk cId="2133250293" sldId="284"/>
            <ac:spMk id="2" creationId="{F28DCBE3-EBBE-F3E0-78E0-6646F07BF9DA}"/>
          </ac:spMkLst>
        </pc:spChg>
        <pc:spChg chg="del mod ord">
          <ac:chgData name="Juan Bernardo Gómez Mendoza" userId="8f71d5e5cbe16423" providerId="LiveId" clId="{FF23F033-0671-488D-8994-58A32D1DAB81}" dt="2025-04-11T09:43:35.142" v="711" actId="700"/>
          <ac:spMkLst>
            <pc:docMk/>
            <pc:sldMk cId="2133250293" sldId="284"/>
            <ac:spMk id="3" creationId="{F44B7594-3536-B2A0-0C14-CD3961F0952E}"/>
          </ac:spMkLst>
        </pc:spChg>
        <pc:spChg chg="del">
          <ac:chgData name="Juan Bernardo Gómez Mendoza" userId="8f71d5e5cbe16423" providerId="LiveId" clId="{FF23F033-0671-488D-8994-58A32D1DAB81}" dt="2025-04-11T09:43:35.142" v="711" actId="700"/>
          <ac:spMkLst>
            <pc:docMk/>
            <pc:sldMk cId="2133250293" sldId="284"/>
            <ac:spMk id="4" creationId="{44C88706-C431-219E-BF9F-1704D7F32F1B}"/>
          </ac:spMkLst>
        </pc:spChg>
        <pc:spChg chg="add mod or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5" creationId="{B5D1D7EB-EE68-4650-707C-B7E05266E8A3}"/>
          </ac:spMkLst>
        </pc:spChg>
        <pc:spChg chg="add del mod ord">
          <ac:chgData name="Juan Bernardo Gómez Mendoza" userId="8f71d5e5cbe16423" providerId="LiveId" clId="{FF23F033-0671-488D-8994-58A32D1DAB81}" dt="2025-04-11T09:44:15.312" v="732" actId="3680"/>
          <ac:spMkLst>
            <pc:docMk/>
            <pc:sldMk cId="2133250293" sldId="284"/>
            <ac:spMk id="6" creationId="{81C6EDC9-275B-55EC-2260-BFCF2930CD3A}"/>
          </ac:spMkLst>
        </pc:spChg>
        <pc:spChg chg="add del">
          <ac:chgData name="Juan Bernardo Gómez Mendoza" userId="8f71d5e5cbe16423" providerId="LiveId" clId="{FF23F033-0671-488D-8994-58A32D1DAB81}" dt="2025-04-11T09:46:08.425" v="946" actId="26606"/>
          <ac:spMkLst>
            <pc:docMk/>
            <pc:sldMk cId="2133250293" sldId="284"/>
            <ac:spMk id="12" creationId="{817D949E-564D-4503-A64E-D22FA3232C29}"/>
          </ac:spMkLst>
        </pc:spChg>
        <pc:spChg chg="add del">
          <ac:chgData name="Juan Bernardo Gómez Mendoza" userId="8f71d5e5cbe16423" providerId="LiveId" clId="{FF23F033-0671-488D-8994-58A32D1DAB81}" dt="2025-04-11T09:46:08.425" v="946" actId="26606"/>
          <ac:spMkLst>
            <pc:docMk/>
            <pc:sldMk cId="2133250293" sldId="284"/>
            <ac:spMk id="14" creationId="{2C8EEB27-9249-8B3A-C8C2-18F9DC480810}"/>
          </ac:spMkLst>
        </pc:spChg>
        <pc:spChg chg="add del">
          <ac:chgData name="Juan Bernardo Gómez Mendoza" userId="8f71d5e5cbe16423" providerId="LiveId" clId="{FF23F033-0671-488D-8994-58A32D1DAB81}" dt="2025-04-11T09:46:08.425" v="946" actId="26606"/>
          <ac:spMkLst>
            <pc:docMk/>
            <pc:sldMk cId="2133250293" sldId="284"/>
            <ac:spMk id="16" creationId="{18482CAC-96FF-EBE5-E97D-0BE2B8A51E3F}"/>
          </ac:spMkLst>
        </pc:spChg>
        <pc:spChg chg="ad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18" creationId="{D91952F0-771E-D2ED-C333-EEED6708B80C}"/>
          </ac:spMkLst>
        </pc:spChg>
        <pc:spChg chg="ad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19" creationId="{774A975B-A886-5202-0489-6965514A0D14}"/>
          </ac:spMkLst>
        </pc:spChg>
        <pc:spChg chg="ad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20" creationId="{3FB6D83C-2377-9CAD-A991-9E0B6AF25067}"/>
          </ac:spMkLst>
        </pc:spChg>
        <pc:spChg chg="ad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21" creationId="{EA67E988-5919-57BB-C7DE-D3EAD38A3045}"/>
          </ac:spMkLst>
        </pc:spChg>
        <pc:spChg chg="add">
          <ac:chgData name="Juan Bernardo Gómez Mendoza" userId="8f71d5e5cbe16423" providerId="LiveId" clId="{FF23F033-0671-488D-8994-58A32D1DAB81}" dt="2025-04-11T09:46:08.437" v="947" actId="26606"/>
          <ac:spMkLst>
            <pc:docMk/>
            <pc:sldMk cId="2133250293" sldId="284"/>
            <ac:spMk id="22" creationId="{FAF3766F-DEF3-4802-BB0D-7A18EDD9704F}"/>
          </ac:spMkLst>
        </pc:spChg>
        <pc:graphicFrameChg chg="add mod ord modGraphic">
          <ac:chgData name="Juan Bernardo Gómez Mendoza" userId="8f71d5e5cbe16423" providerId="LiveId" clId="{FF23F033-0671-488D-8994-58A32D1DAB81}" dt="2025-04-11T09:46:08.437" v="947" actId="26606"/>
          <ac:graphicFrameMkLst>
            <pc:docMk/>
            <pc:sldMk cId="2133250293" sldId="284"/>
            <ac:graphicFrameMk id="7" creationId="{10B9F8B1-9860-8A7E-BA20-067DF3E86F81}"/>
          </ac:graphicFrameMkLst>
        </pc:graphicFrameChg>
      </pc:sldChg>
      <pc:sldChg chg="addSp delSp modSp new mod setBg">
        <pc:chgData name="Juan Bernardo Gómez Mendoza" userId="8f71d5e5cbe16423" providerId="LiveId" clId="{FF23F033-0671-488D-8994-58A32D1DAB81}" dt="2025-04-11T09:48:33.955" v="1073" actId="26606"/>
        <pc:sldMkLst>
          <pc:docMk/>
          <pc:sldMk cId="414209174" sldId="285"/>
        </pc:sldMkLst>
        <pc:spChg chg="mod">
          <ac:chgData name="Juan Bernardo Gómez Mendoza" userId="8f71d5e5cbe16423" providerId="LiveId" clId="{FF23F033-0671-488D-8994-58A32D1DAB81}" dt="2025-04-11T09:48:33.955" v="1073" actId="26606"/>
          <ac:spMkLst>
            <pc:docMk/>
            <pc:sldMk cId="414209174" sldId="285"/>
            <ac:spMk id="2" creationId="{D8EBE54D-18CE-A09F-0D45-B60EAB0858E3}"/>
          </ac:spMkLst>
        </pc:spChg>
        <pc:spChg chg="del mod">
          <ac:chgData name="Juan Bernardo Gómez Mendoza" userId="8f71d5e5cbe16423" providerId="LiveId" clId="{FF23F033-0671-488D-8994-58A32D1DAB81}" dt="2025-04-11T09:48:33.955" v="1073" actId="26606"/>
          <ac:spMkLst>
            <pc:docMk/>
            <pc:sldMk cId="414209174" sldId="285"/>
            <ac:spMk id="3" creationId="{26CEE63B-B0E2-C887-B66E-3D93A40708EF}"/>
          </ac:spMkLst>
        </pc:spChg>
        <pc:spChg chg="add">
          <ac:chgData name="Juan Bernardo Gómez Mendoza" userId="8f71d5e5cbe16423" providerId="LiveId" clId="{FF23F033-0671-488D-8994-58A32D1DAB81}" dt="2025-04-11T09:47:21.119" v="1053"/>
          <ac:spMkLst>
            <pc:docMk/>
            <pc:sldMk cId="414209174" sldId="285"/>
            <ac:spMk id="4" creationId="{260A7734-349E-9559-3EAD-75AA706CB0A8}"/>
          </ac:spMkLst>
        </pc:spChg>
        <pc:spChg chg="add">
          <ac:chgData name="Juan Bernardo Gómez Mendoza" userId="8f71d5e5cbe16423" providerId="LiveId" clId="{FF23F033-0671-488D-8994-58A32D1DAB81}" dt="2025-04-11T09:48:33.955" v="1073" actId="26606"/>
          <ac:spMkLst>
            <pc:docMk/>
            <pc:sldMk cId="414209174" sldId="285"/>
            <ac:spMk id="9" creationId="{817D949E-564D-4503-A64E-D22FA3232C29}"/>
          </ac:spMkLst>
        </pc:spChg>
        <pc:spChg chg="add">
          <ac:chgData name="Juan Bernardo Gómez Mendoza" userId="8f71d5e5cbe16423" providerId="LiveId" clId="{FF23F033-0671-488D-8994-58A32D1DAB81}" dt="2025-04-11T09:48:33.955" v="1073" actId="26606"/>
          <ac:spMkLst>
            <pc:docMk/>
            <pc:sldMk cId="414209174" sldId="285"/>
            <ac:spMk id="11" creationId="{2C8EEB27-9249-8B3A-C8C2-18F9DC480810}"/>
          </ac:spMkLst>
        </pc:spChg>
        <pc:spChg chg="add">
          <ac:chgData name="Juan Bernardo Gómez Mendoza" userId="8f71d5e5cbe16423" providerId="LiveId" clId="{FF23F033-0671-488D-8994-58A32D1DAB81}" dt="2025-04-11T09:48:33.955" v="1073" actId="26606"/>
          <ac:spMkLst>
            <pc:docMk/>
            <pc:sldMk cId="414209174" sldId="285"/>
            <ac:spMk id="13" creationId="{18482CAC-96FF-EBE5-E97D-0BE2B8A51E3F}"/>
          </ac:spMkLst>
        </pc:spChg>
        <pc:graphicFrameChg chg="add">
          <ac:chgData name="Juan Bernardo Gómez Mendoza" userId="8f71d5e5cbe16423" providerId="LiveId" clId="{FF23F033-0671-488D-8994-58A32D1DAB81}" dt="2025-04-11T09:48:33.955" v="1073" actId="26606"/>
          <ac:graphicFrameMkLst>
            <pc:docMk/>
            <pc:sldMk cId="414209174" sldId="285"/>
            <ac:graphicFrameMk id="5" creationId="{89398EE1-CFA2-E380-589D-C6F9427DC3B8}"/>
          </ac:graphicFrameMkLst>
        </pc:graphicFrameChg>
      </pc:sldChg>
      <pc:sldChg chg="addSp delSp modSp add mod setBg setClrOvrMap delDesignElem">
        <pc:chgData name="Juan Bernardo Gómez Mendoza" userId="8f71d5e5cbe16423" providerId="LiveId" clId="{FF23F033-0671-488D-8994-58A32D1DAB81}" dt="2025-04-11T09:50:16.616" v="1118" actId="26606"/>
        <pc:sldMkLst>
          <pc:docMk/>
          <pc:sldMk cId="1377645260" sldId="286"/>
        </pc:sldMkLst>
        <pc:spChg chg="mo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2" creationId="{BB309604-1363-BB8C-6813-17C1CCD40837}"/>
          </ac:spMkLst>
        </pc:spChg>
        <pc:spChg chg="del">
          <ac:chgData name="Juan Bernardo Gómez Mendoza" userId="8f71d5e5cbe16423" providerId="LiveId" clId="{FF23F033-0671-488D-8994-58A32D1DAB81}" dt="2025-04-11T09:49:30.503" v="1075"/>
          <ac:spMkLst>
            <pc:docMk/>
            <pc:sldMk cId="1377645260" sldId="286"/>
            <ac:spMk id="8" creationId="{D5E3F814-C13F-CC5A-2590-3EE870651C10}"/>
          </ac:spMkLst>
        </pc:spChg>
        <pc:spChg chg="ad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9" creationId="{774A975B-A886-5202-0489-6965514A0D14}"/>
          </ac:spMkLst>
        </pc:spChg>
        <pc:spChg chg="del">
          <ac:chgData name="Juan Bernardo Gómez Mendoza" userId="8f71d5e5cbe16423" providerId="LiveId" clId="{FF23F033-0671-488D-8994-58A32D1DAB81}" dt="2025-04-11T09:49:30.503" v="1075"/>
          <ac:spMkLst>
            <pc:docMk/>
            <pc:sldMk cId="1377645260" sldId="286"/>
            <ac:spMk id="10" creationId="{59D0ADD7-7877-E536-03F2-BA8A2C648C28}"/>
          </ac:spMkLst>
        </pc:spChg>
        <pc:spChg chg="ad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11" creationId="{EA67E988-5919-57BB-C7DE-D3EAD38A3045}"/>
          </ac:spMkLst>
        </pc:spChg>
        <pc:spChg chg="del">
          <ac:chgData name="Juan Bernardo Gómez Mendoza" userId="8f71d5e5cbe16423" providerId="LiveId" clId="{FF23F033-0671-488D-8994-58A32D1DAB81}" dt="2025-04-11T09:49:30.503" v="1075"/>
          <ac:spMkLst>
            <pc:docMk/>
            <pc:sldMk cId="1377645260" sldId="286"/>
            <ac:spMk id="12" creationId="{39CA4C70-4D0E-2482-1BFA-8D7F14E24058}"/>
          </ac:spMkLst>
        </pc:spChg>
        <pc:spChg chg="ad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13" creationId="{E20BB609-EF92-42DB-836C-0699A590B5CF}"/>
          </ac:spMkLst>
        </pc:spChg>
        <pc:spChg chg="del">
          <ac:chgData name="Juan Bernardo Gómez Mendoza" userId="8f71d5e5cbe16423" providerId="LiveId" clId="{FF23F033-0671-488D-8994-58A32D1DAB81}" dt="2025-04-11T09:49:30.503" v="1075"/>
          <ac:spMkLst>
            <pc:docMk/>
            <pc:sldMk cId="1377645260" sldId="286"/>
            <ac:spMk id="14" creationId="{4D0E4922-F09F-DF06-F3E0-5C0E6774337E}"/>
          </ac:spMkLst>
        </pc:spChg>
        <pc:spChg chg="ad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15" creationId="{95FAE947-7211-4722-9026-8E874A8AD3CB}"/>
          </ac:spMkLst>
        </pc:spChg>
        <pc:spChg chg="del">
          <ac:chgData name="Juan Bernardo Gómez Mendoza" userId="8f71d5e5cbe16423" providerId="LiveId" clId="{FF23F033-0671-488D-8994-58A32D1DAB81}" dt="2025-04-11T09:49:30.503" v="1075"/>
          <ac:spMkLst>
            <pc:docMk/>
            <pc:sldMk cId="1377645260" sldId="286"/>
            <ac:spMk id="16" creationId="{33FE5591-3D16-3337-2BED-0CE684C32B4F}"/>
          </ac:spMkLst>
        </pc:spChg>
        <pc:spChg chg="add">
          <ac:chgData name="Juan Bernardo Gómez Mendoza" userId="8f71d5e5cbe16423" providerId="LiveId" clId="{FF23F033-0671-488D-8994-58A32D1DAB81}" dt="2025-04-11T09:50:16.616" v="1118" actId="26606"/>
          <ac:spMkLst>
            <pc:docMk/>
            <pc:sldMk cId="1377645260" sldId="286"/>
            <ac:spMk id="17" creationId="{9853E504-CE7A-45E8-9030-0BFDACF83158}"/>
          </ac:spMkLst>
        </pc:spChg>
        <pc:picChg chg="mod">
          <ac:chgData name="Juan Bernardo Gómez Mendoza" userId="8f71d5e5cbe16423" providerId="LiveId" clId="{FF23F033-0671-488D-8994-58A32D1DAB81}" dt="2025-04-11T09:50:16.616" v="1118" actId="26606"/>
          <ac:picMkLst>
            <pc:docMk/>
            <pc:sldMk cId="1377645260" sldId="286"/>
            <ac:picMk id="4" creationId="{ED4B7A62-D752-438E-DB54-3EA31704E3B0}"/>
          </ac:picMkLst>
        </pc:picChg>
      </pc:sldChg>
      <pc:sldChg chg="delSp modSp add setBg delDesignElem">
        <pc:chgData name="Juan Bernardo Gómez Mendoza" userId="8f71d5e5cbe16423" providerId="LiveId" clId="{FF23F033-0671-488D-8994-58A32D1DAB81}" dt="2025-04-11T09:50:40.707" v="1150" actId="20577"/>
        <pc:sldMkLst>
          <pc:docMk/>
          <pc:sldMk cId="1882033242" sldId="287"/>
        </pc:sldMkLst>
        <pc:spChg chg="mod">
          <ac:chgData name="Juan Bernardo Gómez Mendoza" userId="8f71d5e5cbe16423" providerId="LiveId" clId="{FF23F033-0671-488D-8994-58A32D1DAB81}" dt="2025-04-11T09:50:40.707" v="1150" actId="20577"/>
          <ac:spMkLst>
            <pc:docMk/>
            <pc:sldMk cId="1882033242" sldId="287"/>
            <ac:spMk id="2" creationId="{724AC7E0-6E33-41E6-DD3A-1721ED3B1FBC}"/>
          </ac:spMkLst>
        </pc:spChg>
        <pc:spChg chg="del">
          <ac:chgData name="Juan Bernardo Gómez Mendoza" userId="8f71d5e5cbe16423" providerId="LiveId" clId="{FF23F033-0671-488D-8994-58A32D1DAB81}" dt="2025-04-11T09:50:26.133" v="1120"/>
          <ac:spMkLst>
            <pc:docMk/>
            <pc:sldMk cId="1882033242" sldId="287"/>
            <ac:spMk id="9" creationId="{D826D9E4-282D-C44F-56DB-AB344E896557}"/>
          </ac:spMkLst>
        </pc:spChg>
        <pc:spChg chg="del">
          <ac:chgData name="Juan Bernardo Gómez Mendoza" userId="8f71d5e5cbe16423" providerId="LiveId" clId="{FF23F033-0671-488D-8994-58A32D1DAB81}" dt="2025-04-11T09:50:26.133" v="1120"/>
          <ac:spMkLst>
            <pc:docMk/>
            <pc:sldMk cId="1882033242" sldId="287"/>
            <ac:spMk id="11" creationId="{6544A460-FA27-96A6-0277-06FA2B3BEFEC}"/>
          </ac:spMkLst>
        </pc:spChg>
        <pc:spChg chg="del">
          <ac:chgData name="Juan Bernardo Gómez Mendoza" userId="8f71d5e5cbe16423" providerId="LiveId" clId="{FF23F033-0671-488D-8994-58A32D1DAB81}" dt="2025-04-11T09:50:26.133" v="1120"/>
          <ac:spMkLst>
            <pc:docMk/>
            <pc:sldMk cId="1882033242" sldId="287"/>
            <ac:spMk id="13" creationId="{951BEBA6-FCAB-8152-E822-C308900E4589}"/>
          </ac:spMkLst>
        </pc:spChg>
        <pc:spChg chg="del">
          <ac:chgData name="Juan Bernardo Gómez Mendoza" userId="8f71d5e5cbe16423" providerId="LiveId" clId="{FF23F033-0671-488D-8994-58A32D1DAB81}" dt="2025-04-11T09:50:26.133" v="1120"/>
          <ac:spMkLst>
            <pc:docMk/>
            <pc:sldMk cId="1882033242" sldId="287"/>
            <ac:spMk id="15" creationId="{FD247F31-B59A-4D3E-2019-2C4F41A9640F}"/>
          </ac:spMkLst>
        </pc:spChg>
        <pc:spChg chg="del">
          <ac:chgData name="Juan Bernardo Gómez Mendoza" userId="8f71d5e5cbe16423" providerId="LiveId" clId="{FF23F033-0671-488D-8994-58A32D1DAB81}" dt="2025-04-11T09:50:26.133" v="1120"/>
          <ac:spMkLst>
            <pc:docMk/>
            <pc:sldMk cId="1882033242" sldId="287"/>
            <ac:spMk id="17" creationId="{CD51D334-2914-5E91-98C7-01218B53E734}"/>
          </ac:spMkLst>
        </pc:spChg>
      </pc:sldChg>
      <pc:sldChg chg="addSp delSp modSp add mod">
        <pc:chgData name="Juan Bernardo Gómez Mendoza" userId="8f71d5e5cbe16423" providerId="LiveId" clId="{FF23F033-0671-488D-8994-58A32D1DAB81}" dt="2025-04-11T09:53:02.948" v="1227" actId="1076"/>
        <pc:sldMkLst>
          <pc:docMk/>
          <pc:sldMk cId="738689648" sldId="288"/>
        </pc:sldMkLst>
        <pc:spChg chg="mod">
          <ac:chgData name="Juan Bernardo Gómez Mendoza" userId="8f71d5e5cbe16423" providerId="LiveId" clId="{FF23F033-0671-488D-8994-58A32D1DAB81}" dt="2025-04-11T09:51:24.914" v="1204" actId="207"/>
          <ac:spMkLst>
            <pc:docMk/>
            <pc:sldMk cId="738689648" sldId="288"/>
            <ac:spMk id="2" creationId="{CB966488-7C66-F4AC-4B40-1437A4BB1E8E}"/>
          </ac:spMkLst>
        </pc:spChg>
        <pc:spChg chg="mod">
          <ac:chgData name="Juan Bernardo Gómez Mendoza" userId="8f71d5e5cbe16423" providerId="LiveId" clId="{FF23F033-0671-488D-8994-58A32D1DAB81}" dt="2025-04-11T09:53:02.948" v="1227" actId="1076"/>
          <ac:spMkLst>
            <pc:docMk/>
            <pc:sldMk cId="738689648" sldId="288"/>
            <ac:spMk id="4" creationId="{DE109C72-3832-F9EA-CBD8-D7C09231B681}"/>
          </ac:spMkLst>
        </pc:spChg>
        <pc:picChg chg="add mod">
          <ac:chgData name="Juan Bernardo Gómez Mendoza" userId="8f71d5e5cbe16423" providerId="LiveId" clId="{FF23F033-0671-488D-8994-58A32D1DAB81}" dt="2025-04-11T09:52:42.957" v="1221" actId="1076"/>
          <ac:picMkLst>
            <pc:docMk/>
            <pc:sldMk cId="738689648" sldId="288"/>
            <ac:picMk id="5" creationId="{EDE18ABA-39FF-C048-353C-319E71262AF3}"/>
          </ac:picMkLst>
        </pc:picChg>
        <pc:picChg chg="del">
          <ac:chgData name="Juan Bernardo Gómez Mendoza" userId="8f71d5e5cbe16423" providerId="LiveId" clId="{FF23F033-0671-488D-8994-58A32D1DAB81}" dt="2025-04-11T09:52:16.834" v="1215" actId="478"/>
          <ac:picMkLst>
            <pc:docMk/>
            <pc:sldMk cId="738689648" sldId="288"/>
            <ac:picMk id="7" creationId="{7F13C4DB-7E53-F012-52D0-C08232F2E80A}"/>
          </ac:picMkLst>
        </pc:picChg>
      </pc:sldChg>
      <pc:sldChg chg="addSp delSp modSp add mod">
        <pc:chgData name="Juan Bernardo Gómez Mendoza" userId="8f71d5e5cbe16423" providerId="LiveId" clId="{FF23F033-0671-488D-8994-58A32D1DAB81}" dt="2025-04-11T09:55:32.873" v="1341" actId="1038"/>
        <pc:sldMkLst>
          <pc:docMk/>
          <pc:sldMk cId="1620942767" sldId="289"/>
        </pc:sldMkLst>
        <pc:spChg chg="mod">
          <ac:chgData name="Juan Bernardo Gómez Mendoza" userId="8f71d5e5cbe16423" providerId="LiveId" clId="{FF23F033-0671-488D-8994-58A32D1DAB81}" dt="2025-04-11T09:53:54.194" v="1253" actId="20577"/>
          <ac:spMkLst>
            <pc:docMk/>
            <pc:sldMk cId="1620942767" sldId="289"/>
            <ac:spMk id="2" creationId="{E9DFE51C-5417-CDE2-8AB3-55C331457CB1}"/>
          </ac:spMkLst>
        </pc:spChg>
        <pc:spChg chg="mod">
          <ac:chgData name="Juan Bernardo Gómez Mendoza" userId="8f71d5e5cbe16423" providerId="LiveId" clId="{FF23F033-0671-488D-8994-58A32D1DAB81}" dt="2025-04-11T09:55:14.583" v="1324" actId="1076"/>
          <ac:spMkLst>
            <pc:docMk/>
            <pc:sldMk cId="1620942767" sldId="289"/>
            <ac:spMk id="4" creationId="{D26FBB1D-B0B2-E269-039F-A41C9486C17F}"/>
          </ac:spMkLst>
        </pc:spChg>
        <pc:picChg chg="del">
          <ac:chgData name="Juan Bernardo Gómez Mendoza" userId="8f71d5e5cbe16423" providerId="LiveId" clId="{FF23F033-0671-488D-8994-58A32D1DAB81}" dt="2025-04-11T09:54:51.236" v="1319" actId="478"/>
          <ac:picMkLst>
            <pc:docMk/>
            <pc:sldMk cId="1620942767" sldId="289"/>
            <ac:picMk id="5" creationId="{E7B28C98-25F4-3ADC-C80B-55375D3EDAE4}"/>
          </ac:picMkLst>
        </pc:picChg>
        <pc:picChg chg="add mod">
          <ac:chgData name="Juan Bernardo Gómez Mendoza" userId="8f71d5e5cbe16423" providerId="LiveId" clId="{FF23F033-0671-488D-8994-58A32D1DAB81}" dt="2025-04-11T09:55:32.873" v="1341" actId="1038"/>
          <ac:picMkLst>
            <pc:docMk/>
            <pc:sldMk cId="1620942767" sldId="289"/>
            <ac:picMk id="6" creationId="{0425E8E9-CACE-924A-27EC-FABB215D7F0A}"/>
          </ac:picMkLst>
        </pc:picChg>
      </pc:sldChg>
      <pc:sldChg chg="addSp delSp modSp add mod">
        <pc:chgData name="Juan Bernardo Gómez Mendoza" userId="8f71d5e5cbe16423" providerId="LiveId" clId="{FF23F033-0671-488D-8994-58A32D1DAB81}" dt="2025-04-11T09:58:02.541" v="1508" actId="1076"/>
        <pc:sldMkLst>
          <pc:docMk/>
          <pc:sldMk cId="403082379" sldId="290"/>
        </pc:sldMkLst>
        <pc:spChg chg="mod">
          <ac:chgData name="Juan Bernardo Gómez Mendoza" userId="8f71d5e5cbe16423" providerId="LiveId" clId="{FF23F033-0671-488D-8994-58A32D1DAB81}" dt="2025-04-11T09:56:43.516" v="1366" actId="20577"/>
          <ac:spMkLst>
            <pc:docMk/>
            <pc:sldMk cId="403082379" sldId="290"/>
            <ac:spMk id="2" creationId="{EE7433E0-6548-1341-2AB7-5E46117C2921}"/>
          </ac:spMkLst>
        </pc:spChg>
        <pc:spChg chg="mod">
          <ac:chgData name="Juan Bernardo Gómez Mendoza" userId="8f71d5e5cbe16423" providerId="LiveId" clId="{FF23F033-0671-488D-8994-58A32D1DAB81}" dt="2025-04-11T09:58:02.541" v="1508" actId="1076"/>
          <ac:spMkLst>
            <pc:docMk/>
            <pc:sldMk cId="403082379" sldId="290"/>
            <ac:spMk id="4" creationId="{21C4095F-BF6B-5EC1-3D85-8FD903F81029}"/>
          </ac:spMkLst>
        </pc:spChg>
        <pc:picChg chg="add mod">
          <ac:chgData name="Juan Bernardo Gómez Mendoza" userId="8f71d5e5cbe16423" providerId="LiveId" clId="{FF23F033-0671-488D-8994-58A32D1DAB81}" dt="2025-04-11T09:57:58.532" v="1507" actId="1076"/>
          <ac:picMkLst>
            <pc:docMk/>
            <pc:sldMk cId="403082379" sldId="290"/>
            <ac:picMk id="5" creationId="{3DF3F69A-9DB9-B0D8-F09C-0B6A497276A0}"/>
          </ac:picMkLst>
        </pc:picChg>
        <pc:picChg chg="del">
          <ac:chgData name="Juan Bernardo Gómez Mendoza" userId="8f71d5e5cbe16423" providerId="LiveId" clId="{FF23F033-0671-488D-8994-58A32D1DAB81}" dt="2025-04-11T09:57:38.114" v="1503" actId="478"/>
          <ac:picMkLst>
            <pc:docMk/>
            <pc:sldMk cId="403082379" sldId="290"/>
            <ac:picMk id="6" creationId="{60E19422-F36A-B803-7B86-975D0DF8C976}"/>
          </ac:picMkLst>
        </pc:picChg>
      </pc:sldChg>
      <pc:sldChg chg="addSp delSp modSp new mod setBg modClrScheme chgLayout">
        <pc:chgData name="Juan Bernardo Gómez Mendoza" userId="8f71d5e5cbe16423" providerId="LiveId" clId="{FF23F033-0671-488D-8994-58A32D1DAB81}" dt="2025-04-11T09:59:49.844" v="1551" actId="26606"/>
        <pc:sldMkLst>
          <pc:docMk/>
          <pc:sldMk cId="3291345475" sldId="291"/>
        </pc:sldMkLst>
        <pc:spChg chg="del mod ord">
          <ac:chgData name="Juan Bernardo Gómez Mendoza" userId="8f71d5e5cbe16423" providerId="LiveId" clId="{FF23F033-0671-488D-8994-58A32D1DAB81}" dt="2025-04-11T09:58:13.855" v="1510" actId="700"/>
          <ac:spMkLst>
            <pc:docMk/>
            <pc:sldMk cId="3291345475" sldId="291"/>
            <ac:spMk id="2" creationId="{83AE02BD-5790-263D-D9CD-70269B0BB883}"/>
          </ac:spMkLst>
        </pc:spChg>
        <pc:spChg chg="del mod ord">
          <ac:chgData name="Juan Bernardo Gómez Mendoza" userId="8f71d5e5cbe16423" providerId="LiveId" clId="{FF23F033-0671-488D-8994-58A32D1DAB81}" dt="2025-04-11T09:58:13.855" v="1510" actId="700"/>
          <ac:spMkLst>
            <pc:docMk/>
            <pc:sldMk cId="3291345475" sldId="291"/>
            <ac:spMk id="3" creationId="{5D00D91E-0146-7168-6CCE-22D73F4FD984}"/>
          </ac:spMkLst>
        </pc:spChg>
        <pc:spChg chg="del">
          <ac:chgData name="Juan Bernardo Gómez Mendoza" userId="8f71d5e5cbe16423" providerId="LiveId" clId="{FF23F033-0671-488D-8994-58A32D1DAB81}" dt="2025-04-11T09:58:13.855" v="1510" actId="700"/>
          <ac:spMkLst>
            <pc:docMk/>
            <pc:sldMk cId="3291345475" sldId="291"/>
            <ac:spMk id="4" creationId="{42C3647E-0C0B-D3A5-2EBA-1A630E090A3B}"/>
          </ac:spMkLst>
        </pc:spChg>
        <pc:spChg chg="add mod ord">
          <ac:chgData name="Juan Bernardo Gómez Mendoza" userId="8f71d5e5cbe16423" providerId="LiveId" clId="{FF23F033-0671-488D-8994-58A32D1DAB81}" dt="2025-04-11T09:59:49.844" v="1551" actId="26606"/>
          <ac:spMkLst>
            <pc:docMk/>
            <pc:sldMk cId="3291345475" sldId="291"/>
            <ac:spMk id="5" creationId="{0D31F0F3-C909-D793-815A-3C863721CB43}"/>
          </ac:spMkLst>
        </pc:spChg>
        <pc:spChg chg="add del mod ord">
          <ac:chgData name="Juan Bernardo Gómez Mendoza" userId="8f71d5e5cbe16423" providerId="LiveId" clId="{FF23F033-0671-488D-8994-58A32D1DAB81}" dt="2025-04-11T09:59:49.844" v="1551" actId="26606"/>
          <ac:spMkLst>
            <pc:docMk/>
            <pc:sldMk cId="3291345475" sldId="291"/>
            <ac:spMk id="6" creationId="{92019CD0-7610-6D03-EFC7-EEDBED8D16AA}"/>
          </ac:spMkLst>
        </pc:spChg>
        <pc:spChg chg="add">
          <ac:chgData name="Juan Bernardo Gómez Mendoza" userId="8f71d5e5cbe16423" providerId="LiveId" clId="{FF23F033-0671-488D-8994-58A32D1DAB81}" dt="2025-04-11T09:59:49.844" v="1551" actId="26606"/>
          <ac:spMkLst>
            <pc:docMk/>
            <pc:sldMk cId="3291345475" sldId="291"/>
            <ac:spMk id="12" creationId="{817D949E-564D-4503-A64E-D22FA3232C29}"/>
          </ac:spMkLst>
        </pc:spChg>
        <pc:spChg chg="add">
          <ac:chgData name="Juan Bernardo Gómez Mendoza" userId="8f71d5e5cbe16423" providerId="LiveId" clId="{FF23F033-0671-488D-8994-58A32D1DAB81}" dt="2025-04-11T09:59:49.844" v="1551" actId="26606"/>
          <ac:spMkLst>
            <pc:docMk/>
            <pc:sldMk cId="3291345475" sldId="291"/>
            <ac:spMk id="14" creationId="{2C8EEB27-9249-8B3A-C8C2-18F9DC480810}"/>
          </ac:spMkLst>
        </pc:spChg>
        <pc:spChg chg="add">
          <ac:chgData name="Juan Bernardo Gómez Mendoza" userId="8f71d5e5cbe16423" providerId="LiveId" clId="{FF23F033-0671-488D-8994-58A32D1DAB81}" dt="2025-04-11T09:59:49.844" v="1551" actId="26606"/>
          <ac:spMkLst>
            <pc:docMk/>
            <pc:sldMk cId="3291345475" sldId="291"/>
            <ac:spMk id="16" creationId="{18482CAC-96FF-EBE5-E97D-0BE2B8A51E3F}"/>
          </ac:spMkLst>
        </pc:spChg>
        <pc:graphicFrameChg chg="add">
          <ac:chgData name="Juan Bernardo Gómez Mendoza" userId="8f71d5e5cbe16423" providerId="LiveId" clId="{FF23F033-0671-488D-8994-58A32D1DAB81}" dt="2025-04-11T09:59:49.844" v="1551" actId="26606"/>
          <ac:graphicFrameMkLst>
            <pc:docMk/>
            <pc:sldMk cId="3291345475" sldId="291"/>
            <ac:graphicFrameMk id="8" creationId="{9B3353D1-C227-3A72-190D-DEAA5190CAB1}"/>
          </ac:graphicFrameMkLst>
        </pc:graphicFrameChg>
      </pc:sldChg>
      <pc:sldChg chg="addSp delSp modSp add mod setBg setClrOvrMap delDesignElem">
        <pc:chgData name="Juan Bernardo Gómez Mendoza" userId="8f71d5e5cbe16423" providerId="LiveId" clId="{FF23F033-0671-488D-8994-58A32D1DAB81}" dt="2025-04-11T10:07:50.894" v="1889"/>
        <pc:sldMkLst>
          <pc:docMk/>
          <pc:sldMk cId="3578836792" sldId="292"/>
        </pc:sldMkLst>
        <pc:spChg chg="mod">
          <ac:chgData name="Juan Bernardo Gómez Mendoza" userId="8f71d5e5cbe16423" providerId="LiveId" clId="{FF23F033-0671-488D-8994-58A32D1DAB81}" dt="2025-04-11T10:01:23.226" v="1581" actId="20577"/>
          <ac:spMkLst>
            <pc:docMk/>
            <pc:sldMk cId="3578836792" sldId="292"/>
            <ac:spMk id="2" creationId="{58B52EB5-6B8D-5BC4-F0D0-4C82A69958EF}"/>
          </ac:spMkLst>
        </pc:spChg>
        <pc:spChg chg="add del mod">
          <ac:chgData name="Juan Bernardo Gómez Mendoza" userId="8f71d5e5cbe16423" providerId="LiveId" clId="{FF23F033-0671-488D-8994-58A32D1DAB81}" dt="2025-04-11T10:03:59.711" v="1620"/>
          <ac:spMkLst>
            <pc:docMk/>
            <pc:sldMk cId="3578836792" sldId="292"/>
            <ac:spMk id="3" creationId="{84DF0F9F-79D9-8906-B945-455980123E36}"/>
          </ac:spMkLst>
        </pc:spChg>
        <pc:spChg chg="add mod">
          <ac:chgData name="Juan Bernardo Gómez Mendoza" userId="8f71d5e5cbe16423" providerId="LiveId" clId="{FF23F033-0671-488D-8994-58A32D1DAB81}" dt="2025-04-11T10:07:13.096" v="1861" actId="692"/>
          <ac:spMkLst>
            <pc:docMk/>
            <pc:sldMk cId="3578836792" sldId="292"/>
            <ac:spMk id="5" creationId="{E97F927F-4A5F-723B-3E19-6BB6D7D99ED9}"/>
          </ac:spMkLst>
        </pc:spChg>
        <pc:spChg chg="add">
          <ac:chgData name="Juan Bernardo Gómez Mendoza" userId="8f71d5e5cbe16423" providerId="LiveId" clId="{FF23F033-0671-488D-8994-58A32D1DAB81}" dt="2025-04-11T10:01:32.650" v="1583"/>
          <ac:spMkLst>
            <pc:docMk/>
            <pc:sldMk cId="3578836792" sldId="292"/>
            <ac:spMk id="6" creationId="{DED9ABAA-38AD-752C-7853-265E3968F419}"/>
          </ac:spMkLst>
        </pc:spChg>
        <pc:spChg chg="del">
          <ac:chgData name="Juan Bernardo Gómez Mendoza" userId="8f71d5e5cbe16423" providerId="LiveId" clId="{FF23F033-0671-488D-8994-58A32D1DAB81}" dt="2025-04-11T10:00:48.241" v="1554"/>
          <ac:spMkLst>
            <pc:docMk/>
            <pc:sldMk cId="3578836792" sldId="292"/>
            <ac:spMk id="8" creationId="{ADF099B3-A82E-3F63-A4A1-1A7D4D0A55E7}"/>
          </ac:spMkLst>
        </pc:spChg>
        <pc:spChg chg="add del">
          <ac:chgData name="Juan Bernardo Gómez Mendoza" userId="8f71d5e5cbe16423" providerId="LiveId" clId="{FF23F033-0671-488D-8994-58A32D1DAB81}" dt="2025-04-11T10:00:55.974" v="1556" actId="26606"/>
          <ac:spMkLst>
            <pc:docMk/>
            <pc:sldMk cId="3578836792" sldId="292"/>
            <ac:spMk id="9" creationId="{774A975B-A886-5202-0489-6965514A0D14}"/>
          </ac:spMkLst>
        </pc:spChg>
        <pc:spChg chg="del">
          <ac:chgData name="Juan Bernardo Gómez Mendoza" userId="8f71d5e5cbe16423" providerId="LiveId" clId="{FF23F033-0671-488D-8994-58A32D1DAB81}" dt="2025-04-11T10:00:48.241" v="1554"/>
          <ac:spMkLst>
            <pc:docMk/>
            <pc:sldMk cId="3578836792" sldId="292"/>
            <ac:spMk id="10" creationId="{00B2D2F4-6AC6-43D7-A01B-21CA4922BE35}"/>
          </ac:spMkLst>
        </pc:spChg>
        <pc:spChg chg="add del">
          <ac:chgData name="Juan Bernardo Gómez Mendoza" userId="8f71d5e5cbe16423" providerId="LiveId" clId="{FF23F033-0671-488D-8994-58A32D1DAB81}" dt="2025-04-11T10:00:55.974" v="1556" actId="26606"/>
          <ac:spMkLst>
            <pc:docMk/>
            <pc:sldMk cId="3578836792" sldId="292"/>
            <ac:spMk id="11" creationId="{EA67E988-5919-57BB-C7DE-D3EAD38A3045}"/>
          </ac:spMkLst>
        </pc:spChg>
        <pc:spChg chg="del">
          <ac:chgData name="Juan Bernardo Gómez Mendoza" userId="8f71d5e5cbe16423" providerId="LiveId" clId="{FF23F033-0671-488D-8994-58A32D1DAB81}" dt="2025-04-11T10:00:48.241" v="1554"/>
          <ac:spMkLst>
            <pc:docMk/>
            <pc:sldMk cId="3578836792" sldId="292"/>
            <ac:spMk id="12" creationId="{38B28258-F5ED-24F8-3186-EE0E626BFB55}"/>
          </ac:spMkLst>
        </pc:spChg>
        <pc:spChg chg="add del">
          <ac:chgData name="Juan Bernardo Gómez Mendoza" userId="8f71d5e5cbe16423" providerId="LiveId" clId="{FF23F033-0671-488D-8994-58A32D1DAB81}" dt="2025-04-11T10:00:55.974" v="1556" actId="26606"/>
          <ac:spMkLst>
            <pc:docMk/>
            <pc:sldMk cId="3578836792" sldId="292"/>
            <ac:spMk id="13" creationId="{FAF3766F-DEF3-4802-BB0D-7A18EDD9704F}"/>
          </ac:spMkLst>
        </pc:spChg>
        <pc:spChg chg="del">
          <ac:chgData name="Juan Bernardo Gómez Mendoza" userId="8f71d5e5cbe16423" providerId="LiveId" clId="{FF23F033-0671-488D-8994-58A32D1DAB81}" dt="2025-04-11T10:00:48.241" v="1554"/>
          <ac:spMkLst>
            <pc:docMk/>
            <pc:sldMk cId="3578836792" sldId="292"/>
            <ac:spMk id="14" creationId="{09D6E1F0-0A9E-BFBA-1FCA-9EFA9196A376}"/>
          </ac:spMkLst>
        </pc:spChg>
        <pc:spChg chg="add del">
          <ac:chgData name="Juan Bernardo Gómez Mendoza" userId="8f71d5e5cbe16423" providerId="LiveId" clId="{FF23F033-0671-488D-8994-58A32D1DAB81}" dt="2025-04-11T10:00:55.974" v="1556" actId="26606"/>
          <ac:spMkLst>
            <pc:docMk/>
            <pc:sldMk cId="3578836792" sldId="292"/>
            <ac:spMk id="15" creationId="{BD0C058D-27D4-3139-E199-E2C11099B62C}"/>
          </ac:spMkLst>
        </pc:spChg>
        <pc:spChg chg="del">
          <ac:chgData name="Juan Bernardo Gómez Mendoza" userId="8f71d5e5cbe16423" providerId="LiveId" clId="{FF23F033-0671-488D-8994-58A32D1DAB81}" dt="2025-04-11T10:00:48.241" v="1554"/>
          <ac:spMkLst>
            <pc:docMk/>
            <pc:sldMk cId="3578836792" sldId="292"/>
            <ac:spMk id="16" creationId="{6ECEE24E-479A-636A-02AF-62CD2DDC99C8}"/>
          </ac:spMkLst>
        </pc:spChg>
        <pc:spChg chg="add del">
          <ac:chgData name="Juan Bernardo Gómez Mendoza" userId="8f71d5e5cbe16423" providerId="LiveId" clId="{FF23F033-0671-488D-8994-58A32D1DAB81}" dt="2025-04-11T10:00:55.974" v="1556" actId="26606"/>
          <ac:spMkLst>
            <pc:docMk/>
            <pc:sldMk cId="3578836792" sldId="292"/>
            <ac:spMk id="17" creationId="{E94E0531-D614-3CB6-996E-FF0184A33A54}"/>
          </ac:spMkLst>
        </pc:spChg>
        <pc:spChg chg="add del">
          <ac:chgData name="Juan Bernardo Gómez Mendoza" userId="8f71d5e5cbe16423" providerId="LiveId" clId="{FF23F033-0671-488D-8994-58A32D1DAB81}" dt="2025-04-11T10:00:57.314" v="1558" actId="26606"/>
          <ac:spMkLst>
            <pc:docMk/>
            <pc:sldMk cId="3578836792" sldId="292"/>
            <ac:spMk id="19" creationId="{774A975B-A886-5202-0489-6965514A0D14}"/>
          </ac:spMkLst>
        </pc:spChg>
        <pc:spChg chg="add del">
          <ac:chgData name="Juan Bernardo Gómez Mendoza" userId="8f71d5e5cbe16423" providerId="LiveId" clId="{FF23F033-0671-488D-8994-58A32D1DAB81}" dt="2025-04-11T10:00:57.314" v="1558" actId="26606"/>
          <ac:spMkLst>
            <pc:docMk/>
            <pc:sldMk cId="3578836792" sldId="292"/>
            <ac:spMk id="20" creationId="{EA67E988-5919-57BB-C7DE-D3EAD38A3045}"/>
          </ac:spMkLst>
        </pc:spChg>
        <pc:spChg chg="add del">
          <ac:chgData name="Juan Bernardo Gómez Mendoza" userId="8f71d5e5cbe16423" providerId="LiveId" clId="{FF23F033-0671-488D-8994-58A32D1DAB81}" dt="2025-04-11T10:00:57.314" v="1558" actId="26606"/>
          <ac:spMkLst>
            <pc:docMk/>
            <pc:sldMk cId="3578836792" sldId="292"/>
            <ac:spMk id="21" creationId="{E20BB609-EF92-42DB-836C-0699A590B5CF}"/>
          </ac:spMkLst>
        </pc:spChg>
        <pc:spChg chg="add del">
          <ac:chgData name="Juan Bernardo Gómez Mendoza" userId="8f71d5e5cbe16423" providerId="LiveId" clId="{FF23F033-0671-488D-8994-58A32D1DAB81}" dt="2025-04-11T10:00:57.314" v="1558" actId="26606"/>
          <ac:spMkLst>
            <pc:docMk/>
            <pc:sldMk cId="3578836792" sldId="292"/>
            <ac:spMk id="22" creationId="{475D337E-317A-4DE5-A744-F0371BBDAD5F}"/>
          </ac:spMkLst>
        </pc:spChg>
        <pc:spChg chg="add del">
          <ac:chgData name="Juan Bernardo Gómez Mendoza" userId="8f71d5e5cbe16423" providerId="LiveId" clId="{FF23F033-0671-488D-8994-58A32D1DAB81}" dt="2025-04-11T10:00:57.314" v="1558" actId="26606"/>
          <ac:spMkLst>
            <pc:docMk/>
            <pc:sldMk cId="3578836792" sldId="292"/>
            <ac:spMk id="23" creationId="{B2C335F7-F61C-4EB4-80F2-4B1438FE66BB}"/>
          </ac:spMkLst>
        </pc:spChg>
        <pc:spChg chg="add">
          <ac:chgData name="Juan Bernardo Gómez Mendoza" userId="8f71d5e5cbe16423" providerId="LiveId" clId="{FF23F033-0671-488D-8994-58A32D1DAB81}" dt="2025-04-11T10:00:57.321" v="1559" actId="26606"/>
          <ac:spMkLst>
            <pc:docMk/>
            <pc:sldMk cId="3578836792" sldId="292"/>
            <ac:spMk id="25" creationId="{774A975B-A886-5202-0489-6965514A0D14}"/>
          </ac:spMkLst>
        </pc:spChg>
        <pc:spChg chg="add">
          <ac:chgData name="Juan Bernardo Gómez Mendoza" userId="8f71d5e5cbe16423" providerId="LiveId" clId="{FF23F033-0671-488D-8994-58A32D1DAB81}" dt="2025-04-11T10:00:57.321" v="1559" actId="26606"/>
          <ac:spMkLst>
            <pc:docMk/>
            <pc:sldMk cId="3578836792" sldId="292"/>
            <ac:spMk id="26" creationId="{EA67E988-5919-57BB-C7DE-D3EAD38A3045}"/>
          </ac:spMkLst>
        </pc:spChg>
        <pc:spChg chg="add">
          <ac:chgData name="Juan Bernardo Gómez Mendoza" userId="8f71d5e5cbe16423" providerId="LiveId" clId="{FF23F033-0671-488D-8994-58A32D1DAB81}" dt="2025-04-11T10:00:57.321" v="1559" actId="26606"/>
          <ac:spMkLst>
            <pc:docMk/>
            <pc:sldMk cId="3578836792" sldId="292"/>
            <ac:spMk id="27" creationId="{FAF3766F-DEF3-4802-BB0D-7A18EDD9704F}"/>
          </ac:spMkLst>
        </pc:spChg>
        <pc:spChg chg="add">
          <ac:chgData name="Juan Bernardo Gómez Mendoza" userId="8f71d5e5cbe16423" providerId="LiveId" clId="{FF23F033-0671-488D-8994-58A32D1DAB81}" dt="2025-04-11T10:00:57.321" v="1559" actId="26606"/>
          <ac:spMkLst>
            <pc:docMk/>
            <pc:sldMk cId="3578836792" sldId="292"/>
            <ac:spMk id="28" creationId="{BD0C058D-27D4-3139-E199-E2C11099B62C}"/>
          </ac:spMkLst>
        </pc:spChg>
        <pc:spChg chg="add">
          <ac:chgData name="Juan Bernardo Gómez Mendoza" userId="8f71d5e5cbe16423" providerId="LiveId" clId="{FF23F033-0671-488D-8994-58A32D1DAB81}" dt="2025-04-11T10:00:57.321" v="1559" actId="26606"/>
          <ac:spMkLst>
            <pc:docMk/>
            <pc:sldMk cId="3578836792" sldId="292"/>
            <ac:spMk id="29" creationId="{E94E0531-D614-3CB6-996E-FF0184A33A54}"/>
          </ac:spMkLst>
        </pc:spChg>
        <pc:picChg chg="mod ord">
          <ac:chgData name="Juan Bernardo Gómez Mendoza" userId="8f71d5e5cbe16423" providerId="LiveId" clId="{FF23F033-0671-488D-8994-58A32D1DAB81}" dt="2025-04-11T10:07:50.894" v="1889"/>
          <ac:picMkLst>
            <pc:docMk/>
            <pc:sldMk cId="3578836792" sldId="292"/>
            <ac:picMk id="4" creationId="{41445CB2-9406-1DCF-45E0-9D4C8D36757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8BA71-AA12-495E-93ED-7E7CEECAAF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20867B-EFC4-4C74-BF74-D1E19E4FE738}">
      <dgm:prSet/>
      <dgm:spPr/>
      <dgm:t>
        <a:bodyPr/>
        <a:lstStyle/>
        <a:p>
          <a:r>
            <a:rPr lang="es-CO" dirty="0" err="1"/>
            <a:t>Part</a:t>
          </a:r>
          <a:r>
            <a:rPr lang="es-CO" dirty="0"/>
            <a:t> I: </a:t>
          </a:r>
          <a:r>
            <a:rPr lang="es-CO" dirty="0" err="1"/>
            <a:t>Introduction</a:t>
          </a:r>
          <a:r>
            <a:rPr lang="es-CO" dirty="0"/>
            <a:t> </a:t>
          </a:r>
          <a:r>
            <a:rPr lang="es-CO" dirty="0" err="1"/>
            <a:t>to</a:t>
          </a:r>
          <a:r>
            <a:rPr lang="es-CO" dirty="0"/>
            <a:t> Linux and </a:t>
          </a:r>
          <a:r>
            <a:rPr lang="es-CO" dirty="0" err="1"/>
            <a:t>System</a:t>
          </a:r>
          <a:r>
            <a:rPr lang="es-CO" dirty="0"/>
            <a:t> </a:t>
          </a:r>
          <a:r>
            <a:rPr lang="es-CO" dirty="0" err="1"/>
            <a:t>Abstractions</a:t>
          </a:r>
          <a:endParaRPr lang="en-US" dirty="0"/>
        </a:p>
      </dgm:t>
    </dgm:pt>
    <dgm:pt modelId="{2912666D-0713-4A0B-B678-48A40D09A495}" type="parTrans" cxnId="{08A6449A-FEF3-417F-826C-FDF4B12C1666}">
      <dgm:prSet/>
      <dgm:spPr/>
      <dgm:t>
        <a:bodyPr/>
        <a:lstStyle/>
        <a:p>
          <a:endParaRPr lang="en-US"/>
        </a:p>
      </dgm:t>
    </dgm:pt>
    <dgm:pt modelId="{649F3406-F786-468E-843A-F08B0F053E9C}" type="sibTrans" cxnId="{08A6449A-FEF3-417F-826C-FDF4B12C1666}">
      <dgm:prSet/>
      <dgm:spPr/>
      <dgm:t>
        <a:bodyPr/>
        <a:lstStyle/>
        <a:p>
          <a:endParaRPr lang="en-US"/>
        </a:p>
      </dgm:t>
    </dgm:pt>
    <dgm:pt modelId="{B4C46A37-1AE7-4C39-866D-47167701050E}">
      <dgm:prSet/>
      <dgm:spPr/>
      <dgm:t>
        <a:bodyPr/>
        <a:lstStyle/>
        <a:p>
          <a:r>
            <a:rPr lang="es-CO"/>
            <a:t>I-B: Abstraction Layers in Linux Programming</a:t>
          </a:r>
          <a:endParaRPr lang="en-US"/>
        </a:p>
      </dgm:t>
    </dgm:pt>
    <dgm:pt modelId="{B1B08A98-A4CB-474F-A1DA-59D5B25E9567}" type="parTrans" cxnId="{B581CDC1-4C1A-4B26-9C55-9EF27796C4FB}">
      <dgm:prSet/>
      <dgm:spPr/>
      <dgm:t>
        <a:bodyPr/>
        <a:lstStyle/>
        <a:p>
          <a:endParaRPr lang="en-US"/>
        </a:p>
      </dgm:t>
    </dgm:pt>
    <dgm:pt modelId="{BB0B04D0-82D8-4F3B-888A-BE73C875F09F}" type="sibTrans" cxnId="{B581CDC1-4C1A-4B26-9C55-9EF27796C4FB}">
      <dgm:prSet/>
      <dgm:spPr/>
      <dgm:t>
        <a:bodyPr/>
        <a:lstStyle/>
        <a:p>
          <a:endParaRPr lang="en-US"/>
        </a:p>
      </dgm:t>
    </dgm:pt>
    <dgm:pt modelId="{2018098A-A5C5-44B6-9859-1DBE97D18D4F}">
      <dgm:prSet/>
      <dgm:spPr/>
      <dgm:t>
        <a:bodyPr/>
        <a:lstStyle/>
        <a:p>
          <a:r>
            <a:rPr lang="es-CO" dirty="0"/>
            <a:t>Open Q&amp;A</a:t>
          </a:r>
          <a:endParaRPr lang="en-US" dirty="0"/>
        </a:p>
      </dgm:t>
    </dgm:pt>
    <dgm:pt modelId="{AD9EAE0F-B1CD-48C0-B775-0AB22569B3BE}" type="parTrans" cxnId="{B08E432A-6E18-4742-96D5-607ED48D5EFB}">
      <dgm:prSet/>
      <dgm:spPr/>
      <dgm:t>
        <a:bodyPr/>
        <a:lstStyle/>
        <a:p>
          <a:endParaRPr lang="en-US"/>
        </a:p>
      </dgm:t>
    </dgm:pt>
    <dgm:pt modelId="{2BB36EC1-90DE-4F49-948D-985156316D18}" type="sibTrans" cxnId="{B08E432A-6E18-4742-96D5-607ED48D5EFB}">
      <dgm:prSet/>
      <dgm:spPr/>
      <dgm:t>
        <a:bodyPr/>
        <a:lstStyle/>
        <a:p>
          <a:endParaRPr lang="en-US"/>
        </a:p>
      </dgm:t>
    </dgm:pt>
    <dgm:pt modelId="{475C0BD0-98E4-49F9-A618-404333B26D09}">
      <dgm:prSet/>
      <dgm:spPr/>
      <dgm:t>
        <a:bodyPr/>
        <a:lstStyle/>
        <a:p>
          <a:r>
            <a:rPr lang="es-CO"/>
            <a:t>Part II: Linux Filesystem Organization &amp; Philosophy</a:t>
          </a:r>
          <a:endParaRPr lang="en-US"/>
        </a:p>
      </dgm:t>
    </dgm:pt>
    <dgm:pt modelId="{834E7A35-61B8-47B6-9DCB-D63AE77DA151}" type="parTrans" cxnId="{5FED5B7D-A614-4778-8B43-EC81337D4388}">
      <dgm:prSet/>
      <dgm:spPr/>
      <dgm:t>
        <a:bodyPr/>
        <a:lstStyle/>
        <a:p>
          <a:endParaRPr lang="en-US"/>
        </a:p>
      </dgm:t>
    </dgm:pt>
    <dgm:pt modelId="{5C4A6A6E-4C86-4803-A2A0-C9E78CFDC1EF}" type="sibTrans" cxnId="{5FED5B7D-A614-4778-8B43-EC81337D4388}">
      <dgm:prSet/>
      <dgm:spPr/>
      <dgm:t>
        <a:bodyPr/>
        <a:lstStyle/>
        <a:p>
          <a:endParaRPr lang="en-US"/>
        </a:p>
      </dgm:t>
    </dgm:pt>
    <dgm:pt modelId="{C80C2389-33E2-4F61-9FC4-C03A876450AE}">
      <dgm:prSet/>
      <dgm:spPr/>
      <dgm:t>
        <a:bodyPr/>
        <a:lstStyle/>
        <a:p>
          <a:r>
            <a:rPr lang="es-CO"/>
            <a:t>II-B: CLI Exploration and Filesystem Hands-On</a:t>
          </a:r>
          <a:endParaRPr lang="en-US"/>
        </a:p>
      </dgm:t>
    </dgm:pt>
    <dgm:pt modelId="{90B052B9-F20D-4C3C-9B59-EA86F22B064A}" type="parTrans" cxnId="{A1FDD0A5-117C-42E4-A406-81732754CF8E}">
      <dgm:prSet/>
      <dgm:spPr/>
      <dgm:t>
        <a:bodyPr/>
        <a:lstStyle/>
        <a:p>
          <a:endParaRPr lang="en-US"/>
        </a:p>
      </dgm:t>
    </dgm:pt>
    <dgm:pt modelId="{CFEC5885-6462-40D5-A735-96021D7AC252}" type="sibTrans" cxnId="{A1FDD0A5-117C-42E4-A406-81732754CF8E}">
      <dgm:prSet/>
      <dgm:spPr/>
      <dgm:t>
        <a:bodyPr/>
        <a:lstStyle/>
        <a:p>
          <a:endParaRPr lang="en-US"/>
        </a:p>
      </dgm:t>
    </dgm:pt>
    <dgm:pt modelId="{66A2E84B-C83F-4B61-86D9-BF6C805DB65B}">
      <dgm:prSet/>
      <dgm:spPr/>
      <dgm:t>
        <a:bodyPr/>
        <a:lstStyle/>
        <a:p>
          <a:r>
            <a:rPr lang="es-CO"/>
            <a:t>II-C: Practical Views into System Internals</a:t>
          </a:r>
          <a:endParaRPr lang="en-US"/>
        </a:p>
      </dgm:t>
    </dgm:pt>
    <dgm:pt modelId="{499FF28B-071C-47EA-9E8F-08D227A4635E}" type="parTrans" cxnId="{C68B4DF2-E004-4CF2-BEB2-3248ED9613AF}">
      <dgm:prSet/>
      <dgm:spPr/>
      <dgm:t>
        <a:bodyPr/>
        <a:lstStyle/>
        <a:p>
          <a:endParaRPr lang="en-US"/>
        </a:p>
      </dgm:t>
    </dgm:pt>
    <dgm:pt modelId="{A18D96D1-07B7-40FF-9CBA-9BCAD3F392EA}" type="sibTrans" cxnId="{C68B4DF2-E004-4CF2-BEB2-3248ED9613AF}">
      <dgm:prSet/>
      <dgm:spPr/>
      <dgm:t>
        <a:bodyPr/>
        <a:lstStyle/>
        <a:p>
          <a:endParaRPr lang="en-US"/>
        </a:p>
      </dgm:t>
    </dgm:pt>
    <dgm:pt modelId="{5D4E05C6-D728-4F51-BCF2-D74C352FF0B2}">
      <dgm:prSet/>
      <dgm:spPr/>
      <dgm:t>
        <a:bodyPr/>
        <a:lstStyle/>
        <a:p>
          <a:r>
            <a:rPr lang="es-CO"/>
            <a:t>Recap &amp; Open Q&amp;A</a:t>
          </a:r>
          <a:endParaRPr lang="en-US"/>
        </a:p>
      </dgm:t>
    </dgm:pt>
    <dgm:pt modelId="{AE1593E1-E6DC-4FA0-9C2B-346371488E68}" type="parTrans" cxnId="{4BAEC2B6-1752-42D3-9773-B147BD09FFF6}">
      <dgm:prSet/>
      <dgm:spPr/>
      <dgm:t>
        <a:bodyPr/>
        <a:lstStyle/>
        <a:p>
          <a:endParaRPr lang="en-US"/>
        </a:p>
      </dgm:t>
    </dgm:pt>
    <dgm:pt modelId="{CFE8F2AD-D746-4EE8-882A-1553F6F07C4C}" type="sibTrans" cxnId="{4BAEC2B6-1752-42D3-9773-B147BD09FFF6}">
      <dgm:prSet/>
      <dgm:spPr/>
      <dgm:t>
        <a:bodyPr/>
        <a:lstStyle/>
        <a:p>
          <a:endParaRPr lang="en-US"/>
        </a:p>
      </dgm:t>
    </dgm:pt>
    <dgm:pt modelId="{7D96B7E7-92AF-4AFE-9940-CF512E913FFF}" type="pres">
      <dgm:prSet presAssocID="{6B88BA71-AA12-495E-93ED-7E7CEECAAF9A}" presName="linear" presStyleCnt="0">
        <dgm:presLayoutVars>
          <dgm:dir/>
          <dgm:animLvl val="lvl"/>
          <dgm:resizeHandles val="exact"/>
        </dgm:presLayoutVars>
      </dgm:prSet>
      <dgm:spPr/>
    </dgm:pt>
    <dgm:pt modelId="{A441A081-C97D-424E-96ED-8CC56A82384E}" type="pres">
      <dgm:prSet presAssocID="{EA20867B-EFC4-4C74-BF74-D1E19E4FE738}" presName="parentLin" presStyleCnt="0"/>
      <dgm:spPr/>
    </dgm:pt>
    <dgm:pt modelId="{64341106-5D0C-4A25-9331-E454A4E3AAA4}" type="pres">
      <dgm:prSet presAssocID="{EA20867B-EFC4-4C74-BF74-D1E19E4FE738}" presName="parentLeftMargin" presStyleLbl="node1" presStyleIdx="0" presStyleCnt="2"/>
      <dgm:spPr/>
    </dgm:pt>
    <dgm:pt modelId="{CD547619-9F16-4F06-8B55-8DE3BC7BC259}" type="pres">
      <dgm:prSet presAssocID="{EA20867B-EFC4-4C74-BF74-D1E19E4FE7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AE2DA9-79C9-46F8-8E49-CBFA3DCC70F2}" type="pres">
      <dgm:prSet presAssocID="{EA20867B-EFC4-4C74-BF74-D1E19E4FE738}" presName="negativeSpace" presStyleCnt="0"/>
      <dgm:spPr/>
    </dgm:pt>
    <dgm:pt modelId="{853D30B8-DB37-4C33-B9C3-B14956852EBE}" type="pres">
      <dgm:prSet presAssocID="{EA20867B-EFC4-4C74-BF74-D1E19E4FE738}" presName="childText" presStyleLbl="conFgAcc1" presStyleIdx="0" presStyleCnt="2">
        <dgm:presLayoutVars>
          <dgm:bulletEnabled val="1"/>
        </dgm:presLayoutVars>
      </dgm:prSet>
      <dgm:spPr/>
    </dgm:pt>
    <dgm:pt modelId="{3C7EDA67-1624-47AD-842B-3485E59EEE54}" type="pres">
      <dgm:prSet presAssocID="{649F3406-F786-468E-843A-F08B0F053E9C}" presName="spaceBetweenRectangles" presStyleCnt="0"/>
      <dgm:spPr/>
    </dgm:pt>
    <dgm:pt modelId="{2CF74608-8C0F-4644-B17E-B2290B5C2179}" type="pres">
      <dgm:prSet presAssocID="{475C0BD0-98E4-49F9-A618-404333B26D09}" presName="parentLin" presStyleCnt="0"/>
      <dgm:spPr/>
    </dgm:pt>
    <dgm:pt modelId="{C5E87DE4-B98E-4D3A-80CE-D0C3BA9E689C}" type="pres">
      <dgm:prSet presAssocID="{475C0BD0-98E4-49F9-A618-404333B26D09}" presName="parentLeftMargin" presStyleLbl="node1" presStyleIdx="0" presStyleCnt="2"/>
      <dgm:spPr/>
    </dgm:pt>
    <dgm:pt modelId="{7CB7222C-5863-4182-8475-A2AA7890C0CC}" type="pres">
      <dgm:prSet presAssocID="{475C0BD0-98E4-49F9-A618-404333B26D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EE4D6B-8B0B-4072-8AC2-56E99E4FD2A5}" type="pres">
      <dgm:prSet presAssocID="{475C0BD0-98E4-49F9-A618-404333B26D09}" presName="negativeSpace" presStyleCnt="0"/>
      <dgm:spPr/>
    </dgm:pt>
    <dgm:pt modelId="{0ED70960-9920-4D15-8DCC-CFBF93721DEC}" type="pres">
      <dgm:prSet presAssocID="{475C0BD0-98E4-49F9-A618-404333B26D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57C409-F0B5-4663-9801-E04231469E73}" type="presOf" srcId="{475C0BD0-98E4-49F9-A618-404333B26D09}" destId="{C5E87DE4-B98E-4D3A-80CE-D0C3BA9E689C}" srcOrd="0" destOrd="0" presId="urn:microsoft.com/office/officeart/2005/8/layout/list1"/>
    <dgm:cxn modelId="{B08E432A-6E18-4742-96D5-607ED48D5EFB}" srcId="{EA20867B-EFC4-4C74-BF74-D1E19E4FE738}" destId="{2018098A-A5C5-44B6-9859-1DBE97D18D4F}" srcOrd="1" destOrd="0" parTransId="{AD9EAE0F-B1CD-48C0-B775-0AB22569B3BE}" sibTransId="{2BB36EC1-90DE-4F49-948D-985156316D18}"/>
    <dgm:cxn modelId="{DAAD942C-A131-479B-8073-4D1B2A7BA05B}" type="presOf" srcId="{C80C2389-33E2-4F61-9FC4-C03A876450AE}" destId="{0ED70960-9920-4D15-8DCC-CFBF93721DEC}" srcOrd="0" destOrd="0" presId="urn:microsoft.com/office/officeart/2005/8/layout/list1"/>
    <dgm:cxn modelId="{3628A45E-C601-485C-A24F-7645F7860633}" type="presOf" srcId="{6B88BA71-AA12-495E-93ED-7E7CEECAAF9A}" destId="{7D96B7E7-92AF-4AFE-9940-CF512E913FFF}" srcOrd="0" destOrd="0" presId="urn:microsoft.com/office/officeart/2005/8/layout/list1"/>
    <dgm:cxn modelId="{C2E00251-6697-498A-ADC4-8E763E96DE58}" type="presOf" srcId="{2018098A-A5C5-44B6-9859-1DBE97D18D4F}" destId="{853D30B8-DB37-4C33-B9C3-B14956852EBE}" srcOrd="0" destOrd="1" presId="urn:microsoft.com/office/officeart/2005/8/layout/list1"/>
    <dgm:cxn modelId="{9EAF0674-B4E5-4E06-A78E-728F23B38C73}" type="presOf" srcId="{5D4E05C6-D728-4F51-BCF2-D74C352FF0B2}" destId="{0ED70960-9920-4D15-8DCC-CFBF93721DEC}" srcOrd="0" destOrd="2" presId="urn:microsoft.com/office/officeart/2005/8/layout/list1"/>
    <dgm:cxn modelId="{DC95587A-3DA8-4E38-B5A8-8B4AB2AC4434}" type="presOf" srcId="{66A2E84B-C83F-4B61-86D9-BF6C805DB65B}" destId="{0ED70960-9920-4D15-8DCC-CFBF93721DEC}" srcOrd="0" destOrd="1" presId="urn:microsoft.com/office/officeart/2005/8/layout/list1"/>
    <dgm:cxn modelId="{5FED5B7D-A614-4778-8B43-EC81337D4388}" srcId="{6B88BA71-AA12-495E-93ED-7E7CEECAAF9A}" destId="{475C0BD0-98E4-49F9-A618-404333B26D09}" srcOrd="1" destOrd="0" parTransId="{834E7A35-61B8-47B6-9DCB-D63AE77DA151}" sibTransId="{5C4A6A6E-4C86-4803-A2A0-C9E78CFDC1EF}"/>
    <dgm:cxn modelId="{D7F98E80-03D9-4949-95F1-46AA1AAC184A}" type="presOf" srcId="{EA20867B-EFC4-4C74-BF74-D1E19E4FE738}" destId="{CD547619-9F16-4F06-8B55-8DE3BC7BC259}" srcOrd="1" destOrd="0" presId="urn:microsoft.com/office/officeart/2005/8/layout/list1"/>
    <dgm:cxn modelId="{08A6449A-FEF3-417F-826C-FDF4B12C1666}" srcId="{6B88BA71-AA12-495E-93ED-7E7CEECAAF9A}" destId="{EA20867B-EFC4-4C74-BF74-D1E19E4FE738}" srcOrd="0" destOrd="0" parTransId="{2912666D-0713-4A0B-B678-48A40D09A495}" sibTransId="{649F3406-F786-468E-843A-F08B0F053E9C}"/>
    <dgm:cxn modelId="{A1FDD0A5-117C-42E4-A406-81732754CF8E}" srcId="{475C0BD0-98E4-49F9-A618-404333B26D09}" destId="{C80C2389-33E2-4F61-9FC4-C03A876450AE}" srcOrd="0" destOrd="0" parTransId="{90B052B9-F20D-4C3C-9B59-EA86F22B064A}" sibTransId="{CFEC5885-6462-40D5-A735-96021D7AC252}"/>
    <dgm:cxn modelId="{4BAEC2B6-1752-42D3-9773-B147BD09FFF6}" srcId="{475C0BD0-98E4-49F9-A618-404333B26D09}" destId="{5D4E05C6-D728-4F51-BCF2-D74C352FF0B2}" srcOrd="2" destOrd="0" parTransId="{AE1593E1-E6DC-4FA0-9C2B-346371488E68}" sibTransId="{CFE8F2AD-D746-4EE8-882A-1553F6F07C4C}"/>
    <dgm:cxn modelId="{ECDAC3B7-43B6-4487-AE64-65603FBCDD54}" type="presOf" srcId="{475C0BD0-98E4-49F9-A618-404333B26D09}" destId="{7CB7222C-5863-4182-8475-A2AA7890C0CC}" srcOrd="1" destOrd="0" presId="urn:microsoft.com/office/officeart/2005/8/layout/list1"/>
    <dgm:cxn modelId="{B581CDC1-4C1A-4B26-9C55-9EF27796C4FB}" srcId="{EA20867B-EFC4-4C74-BF74-D1E19E4FE738}" destId="{B4C46A37-1AE7-4C39-866D-47167701050E}" srcOrd="0" destOrd="0" parTransId="{B1B08A98-A4CB-474F-A1DA-59D5B25E9567}" sibTransId="{BB0B04D0-82D8-4F3B-888A-BE73C875F09F}"/>
    <dgm:cxn modelId="{E9413DCD-87FC-428F-A45F-D287359D08A9}" type="presOf" srcId="{EA20867B-EFC4-4C74-BF74-D1E19E4FE738}" destId="{64341106-5D0C-4A25-9331-E454A4E3AAA4}" srcOrd="0" destOrd="0" presId="urn:microsoft.com/office/officeart/2005/8/layout/list1"/>
    <dgm:cxn modelId="{58A031ED-3DFA-40F2-9318-F968DDF76D02}" type="presOf" srcId="{B4C46A37-1AE7-4C39-866D-47167701050E}" destId="{853D30B8-DB37-4C33-B9C3-B14956852EBE}" srcOrd="0" destOrd="0" presId="urn:microsoft.com/office/officeart/2005/8/layout/list1"/>
    <dgm:cxn modelId="{C68B4DF2-E004-4CF2-BEB2-3248ED9613AF}" srcId="{475C0BD0-98E4-49F9-A618-404333B26D09}" destId="{66A2E84B-C83F-4B61-86D9-BF6C805DB65B}" srcOrd="1" destOrd="0" parTransId="{499FF28B-071C-47EA-9E8F-08D227A4635E}" sibTransId="{A18D96D1-07B7-40FF-9CBA-9BCAD3F392EA}"/>
    <dgm:cxn modelId="{867C7D2B-056F-44A7-A3B7-B772D69EFDF3}" type="presParOf" srcId="{7D96B7E7-92AF-4AFE-9940-CF512E913FFF}" destId="{A441A081-C97D-424E-96ED-8CC56A82384E}" srcOrd="0" destOrd="0" presId="urn:microsoft.com/office/officeart/2005/8/layout/list1"/>
    <dgm:cxn modelId="{F4366957-A4CD-438A-A97B-F7343D7047BD}" type="presParOf" srcId="{A441A081-C97D-424E-96ED-8CC56A82384E}" destId="{64341106-5D0C-4A25-9331-E454A4E3AAA4}" srcOrd="0" destOrd="0" presId="urn:microsoft.com/office/officeart/2005/8/layout/list1"/>
    <dgm:cxn modelId="{9DB48FEA-B7C9-45A3-9C95-538BAAF58168}" type="presParOf" srcId="{A441A081-C97D-424E-96ED-8CC56A82384E}" destId="{CD547619-9F16-4F06-8B55-8DE3BC7BC259}" srcOrd="1" destOrd="0" presId="urn:microsoft.com/office/officeart/2005/8/layout/list1"/>
    <dgm:cxn modelId="{34C99F75-5576-40BB-A221-546CE6EB9B0B}" type="presParOf" srcId="{7D96B7E7-92AF-4AFE-9940-CF512E913FFF}" destId="{91AE2DA9-79C9-46F8-8E49-CBFA3DCC70F2}" srcOrd="1" destOrd="0" presId="urn:microsoft.com/office/officeart/2005/8/layout/list1"/>
    <dgm:cxn modelId="{D0103E1F-5DEA-457B-91FA-BBCE6338D86F}" type="presParOf" srcId="{7D96B7E7-92AF-4AFE-9940-CF512E913FFF}" destId="{853D30B8-DB37-4C33-B9C3-B14956852EBE}" srcOrd="2" destOrd="0" presId="urn:microsoft.com/office/officeart/2005/8/layout/list1"/>
    <dgm:cxn modelId="{8105C7AB-705A-4410-9E55-37A7386F0FD4}" type="presParOf" srcId="{7D96B7E7-92AF-4AFE-9940-CF512E913FFF}" destId="{3C7EDA67-1624-47AD-842B-3485E59EEE54}" srcOrd="3" destOrd="0" presId="urn:microsoft.com/office/officeart/2005/8/layout/list1"/>
    <dgm:cxn modelId="{D2B8A9F4-CA62-4485-8298-5D58C1BE2C1D}" type="presParOf" srcId="{7D96B7E7-92AF-4AFE-9940-CF512E913FFF}" destId="{2CF74608-8C0F-4644-B17E-B2290B5C2179}" srcOrd="4" destOrd="0" presId="urn:microsoft.com/office/officeart/2005/8/layout/list1"/>
    <dgm:cxn modelId="{0C3CDDEC-B083-4375-A21C-FF5EF553C439}" type="presParOf" srcId="{2CF74608-8C0F-4644-B17E-B2290B5C2179}" destId="{C5E87DE4-B98E-4D3A-80CE-D0C3BA9E689C}" srcOrd="0" destOrd="0" presId="urn:microsoft.com/office/officeart/2005/8/layout/list1"/>
    <dgm:cxn modelId="{DA707FC1-45DB-4AFF-878B-2F888513A328}" type="presParOf" srcId="{2CF74608-8C0F-4644-B17E-B2290B5C2179}" destId="{7CB7222C-5863-4182-8475-A2AA7890C0CC}" srcOrd="1" destOrd="0" presId="urn:microsoft.com/office/officeart/2005/8/layout/list1"/>
    <dgm:cxn modelId="{78B6C141-02CA-4C82-93A2-32AD99314D8A}" type="presParOf" srcId="{7D96B7E7-92AF-4AFE-9940-CF512E913FFF}" destId="{00EE4D6B-8B0B-4072-8AC2-56E99E4FD2A5}" srcOrd="5" destOrd="0" presId="urn:microsoft.com/office/officeart/2005/8/layout/list1"/>
    <dgm:cxn modelId="{A15386A3-F661-4408-A007-D1E509113688}" type="presParOf" srcId="{7D96B7E7-92AF-4AFE-9940-CF512E913FFF}" destId="{0ED70960-9920-4D15-8DCC-CFBF93721D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51C761-1DA1-412C-99E9-1CAA32A6EE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8DF804-2444-48A2-B916-0D7AE6C913FA}">
      <dgm:prSet/>
      <dgm:spPr/>
      <dgm:t>
        <a:bodyPr/>
        <a:lstStyle/>
        <a:p>
          <a:r>
            <a:rPr lang="es-CO" b="0" i="0" baseline="0"/>
            <a:t>Linux organizes files in a </a:t>
          </a:r>
          <a:r>
            <a:rPr lang="es-CO" b="1" i="0" baseline="0"/>
            <a:t>single-root hierarchical structure</a:t>
          </a:r>
          <a:r>
            <a:rPr lang="es-CO" b="0" i="0" baseline="0"/>
            <a:t> starting at / (root).</a:t>
          </a:r>
          <a:endParaRPr lang="en-US"/>
        </a:p>
      </dgm:t>
    </dgm:pt>
    <dgm:pt modelId="{1369CDC2-0FA9-4AAA-A812-3BEB3C992B71}" type="parTrans" cxnId="{E28CCBFA-E895-49F1-9434-45B6AAE75EBC}">
      <dgm:prSet/>
      <dgm:spPr/>
      <dgm:t>
        <a:bodyPr/>
        <a:lstStyle/>
        <a:p>
          <a:endParaRPr lang="en-US"/>
        </a:p>
      </dgm:t>
    </dgm:pt>
    <dgm:pt modelId="{827AFF2D-EFCA-4F91-9249-4FCC1AB857AB}" type="sibTrans" cxnId="{E28CCBFA-E895-49F1-9434-45B6AAE75EBC}">
      <dgm:prSet/>
      <dgm:spPr/>
      <dgm:t>
        <a:bodyPr/>
        <a:lstStyle/>
        <a:p>
          <a:endParaRPr lang="en-US"/>
        </a:p>
      </dgm:t>
    </dgm:pt>
    <dgm:pt modelId="{A56939D4-EFB7-4C2D-B7C2-E26DF27C9BDF}">
      <dgm:prSet/>
      <dgm:spPr/>
      <dgm:t>
        <a:bodyPr/>
        <a:lstStyle/>
        <a:p>
          <a:r>
            <a:rPr lang="es-CO" b="0" i="0" baseline="0"/>
            <a:t>Unlike Windows, there are no separate drive letters (C:, D:, etc.).</a:t>
          </a:r>
          <a:endParaRPr lang="en-US"/>
        </a:p>
      </dgm:t>
    </dgm:pt>
    <dgm:pt modelId="{AB56FE82-AF8A-4E9C-B7CC-0DA4AB44166D}" type="parTrans" cxnId="{47B36FD2-BC60-4E0C-A7C6-9D305795BCD6}">
      <dgm:prSet/>
      <dgm:spPr/>
      <dgm:t>
        <a:bodyPr/>
        <a:lstStyle/>
        <a:p>
          <a:endParaRPr lang="en-US"/>
        </a:p>
      </dgm:t>
    </dgm:pt>
    <dgm:pt modelId="{DA62D9C9-71D8-47DC-AF79-207DAA05F23D}" type="sibTrans" cxnId="{47B36FD2-BC60-4E0C-A7C6-9D305795BCD6}">
      <dgm:prSet/>
      <dgm:spPr/>
      <dgm:t>
        <a:bodyPr/>
        <a:lstStyle/>
        <a:p>
          <a:endParaRPr lang="en-US"/>
        </a:p>
      </dgm:t>
    </dgm:pt>
    <dgm:pt modelId="{B77CC22A-5693-4750-A703-7B5FECE242AD}">
      <dgm:prSet/>
      <dgm:spPr/>
      <dgm:t>
        <a:bodyPr/>
        <a:lstStyle/>
        <a:p>
          <a:r>
            <a:rPr lang="es-CO" b="0" i="0" baseline="0"/>
            <a:t>Everything is mounted into this tree: disks, partitions, peripherals, pseudo-filesystems.</a:t>
          </a:r>
          <a:endParaRPr lang="en-US"/>
        </a:p>
      </dgm:t>
    </dgm:pt>
    <dgm:pt modelId="{8830B68A-8F60-4B3F-84F9-2F57269D71A6}" type="parTrans" cxnId="{812895CF-0FEB-49EE-857B-313081A98C0F}">
      <dgm:prSet/>
      <dgm:spPr/>
      <dgm:t>
        <a:bodyPr/>
        <a:lstStyle/>
        <a:p>
          <a:endParaRPr lang="en-US"/>
        </a:p>
      </dgm:t>
    </dgm:pt>
    <dgm:pt modelId="{4EF2BF16-57FE-487E-AE4E-B96F5DBD0301}" type="sibTrans" cxnId="{812895CF-0FEB-49EE-857B-313081A98C0F}">
      <dgm:prSet/>
      <dgm:spPr/>
      <dgm:t>
        <a:bodyPr/>
        <a:lstStyle/>
        <a:p>
          <a:endParaRPr lang="en-US"/>
        </a:p>
      </dgm:t>
    </dgm:pt>
    <dgm:pt modelId="{1946E876-B147-4091-9553-F9407A78C183}">
      <dgm:prSet/>
      <dgm:spPr/>
      <dgm:t>
        <a:bodyPr/>
        <a:lstStyle/>
        <a:p>
          <a:r>
            <a:rPr lang="es-CO" b="1" i="0" baseline="0"/>
            <a:t>Unix philosophy:</a:t>
          </a:r>
          <a:r>
            <a:rPr lang="es-CO" b="0" i="0" baseline="0"/>
            <a:t> “Everything is a file”</a:t>
          </a:r>
          <a:endParaRPr lang="en-US"/>
        </a:p>
      </dgm:t>
    </dgm:pt>
    <dgm:pt modelId="{3D12EF25-5ADA-4C44-992D-D2D748522D5A}" type="parTrans" cxnId="{D827A924-485E-45AA-A44C-689277869757}">
      <dgm:prSet/>
      <dgm:spPr/>
      <dgm:t>
        <a:bodyPr/>
        <a:lstStyle/>
        <a:p>
          <a:endParaRPr lang="en-US"/>
        </a:p>
      </dgm:t>
    </dgm:pt>
    <dgm:pt modelId="{5E569756-2A5A-45BE-9236-E4498144FD44}" type="sibTrans" cxnId="{D827A924-485E-45AA-A44C-689277869757}">
      <dgm:prSet/>
      <dgm:spPr/>
      <dgm:t>
        <a:bodyPr/>
        <a:lstStyle/>
        <a:p>
          <a:endParaRPr lang="en-US"/>
        </a:p>
      </dgm:t>
    </dgm:pt>
    <dgm:pt modelId="{C38238DE-2C9A-4625-9AC8-FD578484BF27}">
      <dgm:prSet custT="1"/>
      <dgm:spPr/>
      <dgm:t>
        <a:bodyPr/>
        <a:lstStyle/>
        <a:p>
          <a:r>
            <a:rPr lang="es-CO" sz="2000" b="0" i="0" baseline="0" dirty="0" err="1"/>
            <a:t>Devices</a:t>
          </a:r>
          <a:r>
            <a:rPr lang="es-CO" sz="2000" b="0" i="0" baseline="0" dirty="0"/>
            <a:t>, </a:t>
          </a:r>
          <a:r>
            <a:rPr lang="es-CO" sz="2000" b="0" i="0" baseline="0" dirty="0" err="1"/>
            <a:t>processes</a:t>
          </a:r>
          <a:r>
            <a:rPr lang="es-CO" sz="2000" b="0" i="0" baseline="0" dirty="0"/>
            <a:t>, </a:t>
          </a:r>
          <a:r>
            <a:rPr lang="es-CO" sz="2000" b="0" i="0" baseline="0" dirty="0" err="1"/>
            <a:t>system</a:t>
          </a:r>
          <a:r>
            <a:rPr lang="es-CO" sz="2000" b="0" i="0" baseline="0" dirty="0"/>
            <a:t> </a:t>
          </a:r>
          <a:r>
            <a:rPr lang="es-CO" sz="2000" b="0" i="0" baseline="0" dirty="0" err="1"/>
            <a:t>information</a:t>
          </a:r>
          <a:r>
            <a:rPr lang="es-CO" sz="2000" b="0" i="0" baseline="0" dirty="0"/>
            <a:t>, </a:t>
          </a:r>
          <a:r>
            <a:rPr lang="es-CO" sz="2000" b="0" i="0" baseline="0" dirty="0" err="1"/>
            <a:t>even</a:t>
          </a:r>
          <a:r>
            <a:rPr lang="es-CO" sz="2000" b="0" i="0" baseline="0" dirty="0"/>
            <a:t> sockets can be </a:t>
          </a:r>
          <a:r>
            <a:rPr lang="es-CO" sz="2000" b="0" i="0" baseline="0" dirty="0" err="1"/>
            <a:t>accessed</a:t>
          </a:r>
          <a:r>
            <a:rPr lang="es-CO" sz="2000" b="0" i="0" baseline="0" dirty="0"/>
            <a:t> as files.</a:t>
          </a:r>
          <a:endParaRPr lang="en-US" sz="2000" dirty="0"/>
        </a:p>
      </dgm:t>
    </dgm:pt>
    <dgm:pt modelId="{910C1660-D8D4-407D-B4F1-5C1C90B75837}" type="parTrans" cxnId="{473AAEF2-0EE6-4768-88AF-8ACBB030F980}">
      <dgm:prSet/>
      <dgm:spPr/>
      <dgm:t>
        <a:bodyPr/>
        <a:lstStyle/>
        <a:p>
          <a:endParaRPr lang="en-US"/>
        </a:p>
      </dgm:t>
    </dgm:pt>
    <dgm:pt modelId="{BA7B738E-9286-4111-AA0D-5ABC105DFFD0}" type="sibTrans" cxnId="{473AAEF2-0EE6-4768-88AF-8ACBB030F980}">
      <dgm:prSet/>
      <dgm:spPr/>
      <dgm:t>
        <a:bodyPr/>
        <a:lstStyle/>
        <a:p>
          <a:endParaRPr lang="en-US"/>
        </a:p>
      </dgm:t>
    </dgm:pt>
    <dgm:pt modelId="{848E5DB1-3165-4A43-8815-A191A75AA9FE}">
      <dgm:prSet/>
      <dgm:spPr/>
      <dgm:t>
        <a:bodyPr/>
        <a:lstStyle/>
        <a:p>
          <a:r>
            <a:rPr lang="es-CO" b="0" i="0" baseline="0"/>
            <a:t>This unification allows for powerful, consistent, scriptable access to the system.</a:t>
          </a:r>
          <a:endParaRPr lang="en-US"/>
        </a:p>
      </dgm:t>
    </dgm:pt>
    <dgm:pt modelId="{1A188AB5-E5B5-4BC7-80F4-C33DD4C1E895}" type="parTrans" cxnId="{86A323E3-E890-49CF-AEEB-0D55D0CE7709}">
      <dgm:prSet/>
      <dgm:spPr/>
      <dgm:t>
        <a:bodyPr/>
        <a:lstStyle/>
        <a:p>
          <a:endParaRPr lang="en-US"/>
        </a:p>
      </dgm:t>
    </dgm:pt>
    <dgm:pt modelId="{92D4CBC6-6B5A-48CF-8445-86580AA1421D}" type="sibTrans" cxnId="{86A323E3-E890-49CF-AEEB-0D55D0CE7709}">
      <dgm:prSet/>
      <dgm:spPr/>
      <dgm:t>
        <a:bodyPr/>
        <a:lstStyle/>
        <a:p>
          <a:endParaRPr lang="en-US"/>
        </a:p>
      </dgm:t>
    </dgm:pt>
    <dgm:pt modelId="{2BB97A41-5356-42ED-8F94-4738C668F1B6}" type="pres">
      <dgm:prSet presAssocID="{5F51C761-1DA1-412C-99E9-1CAA32A6EE92}" presName="linear" presStyleCnt="0">
        <dgm:presLayoutVars>
          <dgm:animLvl val="lvl"/>
          <dgm:resizeHandles val="exact"/>
        </dgm:presLayoutVars>
      </dgm:prSet>
      <dgm:spPr/>
    </dgm:pt>
    <dgm:pt modelId="{68A053B0-60CE-43B6-9687-9ECB070739BE}" type="pres">
      <dgm:prSet presAssocID="{BF8DF804-2444-48A2-B916-0D7AE6C91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F17ABC-AF56-4BD6-8957-F4075DF593EC}" type="pres">
      <dgm:prSet presAssocID="{827AFF2D-EFCA-4F91-9249-4FCC1AB857AB}" presName="spacer" presStyleCnt="0"/>
      <dgm:spPr/>
    </dgm:pt>
    <dgm:pt modelId="{908ED086-90C6-4C05-8062-9F175EDF18FD}" type="pres">
      <dgm:prSet presAssocID="{A56939D4-EFB7-4C2D-B7C2-E26DF27C9B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266D0C-3228-419A-AF1D-3EA8A912387B}" type="pres">
      <dgm:prSet presAssocID="{DA62D9C9-71D8-47DC-AF79-207DAA05F23D}" presName="spacer" presStyleCnt="0"/>
      <dgm:spPr/>
    </dgm:pt>
    <dgm:pt modelId="{B74D1598-CFF8-480A-8455-60B287ADE724}" type="pres">
      <dgm:prSet presAssocID="{B77CC22A-5693-4750-A703-7B5FECE242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7F883E-B13F-4246-A6CE-103782F5ED2A}" type="pres">
      <dgm:prSet presAssocID="{4EF2BF16-57FE-487E-AE4E-B96F5DBD0301}" presName="spacer" presStyleCnt="0"/>
      <dgm:spPr/>
    </dgm:pt>
    <dgm:pt modelId="{F4585F6A-6611-4351-811A-932507EEE5DD}" type="pres">
      <dgm:prSet presAssocID="{1946E876-B147-4091-9553-F9407A78C1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CB71D8-0373-49CC-AC22-41C5426FA944}" type="pres">
      <dgm:prSet presAssocID="{1946E876-B147-4091-9553-F9407A78C183}" presName="childText" presStyleLbl="revTx" presStyleIdx="0" presStyleCnt="1">
        <dgm:presLayoutVars>
          <dgm:bulletEnabled val="1"/>
        </dgm:presLayoutVars>
      </dgm:prSet>
      <dgm:spPr/>
    </dgm:pt>
    <dgm:pt modelId="{77DFA380-D10F-47FA-BF6F-5D994F6C69E8}" type="pres">
      <dgm:prSet presAssocID="{848E5DB1-3165-4A43-8815-A191A75AA9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519008-0276-4515-B519-91FB0BB52412}" type="presOf" srcId="{A56939D4-EFB7-4C2D-B7C2-E26DF27C9BDF}" destId="{908ED086-90C6-4C05-8062-9F175EDF18FD}" srcOrd="0" destOrd="0" presId="urn:microsoft.com/office/officeart/2005/8/layout/vList2"/>
    <dgm:cxn modelId="{8315F31A-E05E-4F8E-80EB-99A7277B746E}" type="presOf" srcId="{848E5DB1-3165-4A43-8815-A191A75AA9FE}" destId="{77DFA380-D10F-47FA-BF6F-5D994F6C69E8}" srcOrd="0" destOrd="0" presId="urn:microsoft.com/office/officeart/2005/8/layout/vList2"/>
    <dgm:cxn modelId="{A778F321-855A-4D23-BB11-D646346F4E19}" type="presOf" srcId="{1946E876-B147-4091-9553-F9407A78C183}" destId="{F4585F6A-6611-4351-811A-932507EEE5DD}" srcOrd="0" destOrd="0" presId="urn:microsoft.com/office/officeart/2005/8/layout/vList2"/>
    <dgm:cxn modelId="{D827A924-485E-45AA-A44C-689277869757}" srcId="{5F51C761-1DA1-412C-99E9-1CAA32A6EE92}" destId="{1946E876-B147-4091-9553-F9407A78C183}" srcOrd="3" destOrd="0" parTransId="{3D12EF25-5ADA-4C44-992D-D2D748522D5A}" sibTransId="{5E569756-2A5A-45BE-9236-E4498144FD44}"/>
    <dgm:cxn modelId="{C85A719D-1A0D-4740-9005-A452796E6EFB}" type="presOf" srcId="{5F51C761-1DA1-412C-99E9-1CAA32A6EE92}" destId="{2BB97A41-5356-42ED-8F94-4738C668F1B6}" srcOrd="0" destOrd="0" presId="urn:microsoft.com/office/officeart/2005/8/layout/vList2"/>
    <dgm:cxn modelId="{B21632A5-FE06-458F-9AEA-8FA952DE8BB2}" type="presOf" srcId="{BF8DF804-2444-48A2-B916-0D7AE6C913FA}" destId="{68A053B0-60CE-43B6-9687-9ECB070739BE}" srcOrd="0" destOrd="0" presId="urn:microsoft.com/office/officeart/2005/8/layout/vList2"/>
    <dgm:cxn modelId="{812895CF-0FEB-49EE-857B-313081A98C0F}" srcId="{5F51C761-1DA1-412C-99E9-1CAA32A6EE92}" destId="{B77CC22A-5693-4750-A703-7B5FECE242AD}" srcOrd="2" destOrd="0" parTransId="{8830B68A-8F60-4B3F-84F9-2F57269D71A6}" sibTransId="{4EF2BF16-57FE-487E-AE4E-B96F5DBD0301}"/>
    <dgm:cxn modelId="{47B36FD2-BC60-4E0C-A7C6-9D305795BCD6}" srcId="{5F51C761-1DA1-412C-99E9-1CAA32A6EE92}" destId="{A56939D4-EFB7-4C2D-B7C2-E26DF27C9BDF}" srcOrd="1" destOrd="0" parTransId="{AB56FE82-AF8A-4E9C-B7CC-0DA4AB44166D}" sibTransId="{DA62D9C9-71D8-47DC-AF79-207DAA05F23D}"/>
    <dgm:cxn modelId="{0822B4D8-F9C4-43FD-97FC-0E06FEF22F0D}" type="presOf" srcId="{B77CC22A-5693-4750-A703-7B5FECE242AD}" destId="{B74D1598-CFF8-480A-8455-60B287ADE724}" srcOrd="0" destOrd="0" presId="urn:microsoft.com/office/officeart/2005/8/layout/vList2"/>
    <dgm:cxn modelId="{86A323E3-E890-49CF-AEEB-0D55D0CE7709}" srcId="{5F51C761-1DA1-412C-99E9-1CAA32A6EE92}" destId="{848E5DB1-3165-4A43-8815-A191A75AA9FE}" srcOrd="4" destOrd="0" parTransId="{1A188AB5-E5B5-4BC7-80F4-C33DD4C1E895}" sibTransId="{92D4CBC6-6B5A-48CF-8445-86580AA1421D}"/>
    <dgm:cxn modelId="{473AAEF2-0EE6-4768-88AF-8ACBB030F980}" srcId="{1946E876-B147-4091-9553-F9407A78C183}" destId="{C38238DE-2C9A-4625-9AC8-FD578484BF27}" srcOrd="0" destOrd="0" parTransId="{910C1660-D8D4-407D-B4F1-5C1C90B75837}" sibTransId="{BA7B738E-9286-4111-AA0D-5ABC105DFFD0}"/>
    <dgm:cxn modelId="{E28CCBFA-E895-49F1-9434-45B6AAE75EBC}" srcId="{5F51C761-1DA1-412C-99E9-1CAA32A6EE92}" destId="{BF8DF804-2444-48A2-B916-0D7AE6C913FA}" srcOrd="0" destOrd="0" parTransId="{1369CDC2-0FA9-4AAA-A812-3BEB3C992B71}" sibTransId="{827AFF2D-EFCA-4F91-9249-4FCC1AB857AB}"/>
    <dgm:cxn modelId="{FED9EDFF-3474-4ACB-B097-54E62CF08B6F}" type="presOf" srcId="{C38238DE-2C9A-4625-9AC8-FD578484BF27}" destId="{E7CB71D8-0373-49CC-AC22-41C5426FA944}" srcOrd="0" destOrd="0" presId="urn:microsoft.com/office/officeart/2005/8/layout/vList2"/>
    <dgm:cxn modelId="{6D0D08A4-C759-4F58-8E0B-75933AA24802}" type="presParOf" srcId="{2BB97A41-5356-42ED-8F94-4738C668F1B6}" destId="{68A053B0-60CE-43B6-9687-9ECB070739BE}" srcOrd="0" destOrd="0" presId="urn:microsoft.com/office/officeart/2005/8/layout/vList2"/>
    <dgm:cxn modelId="{BEAFEE54-A35D-4E21-B877-7AE987874C19}" type="presParOf" srcId="{2BB97A41-5356-42ED-8F94-4738C668F1B6}" destId="{B2F17ABC-AF56-4BD6-8957-F4075DF593EC}" srcOrd="1" destOrd="0" presId="urn:microsoft.com/office/officeart/2005/8/layout/vList2"/>
    <dgm:cxn modelId="{941557F1-9A9E-40DA-AAF8-7731A72332E5}" type="presParOf" srcId="{2BB97A41-5356-42ED-8F94-4738C668F1B6}" destId="{908ED086-90C6-4C05-8062-9F175EDF18FD}" srcOrd="2" destOrd="0" presId="urn:microsoft.com/office/officeart/2005/8/layout/vList2"/>
    <dgm:cxn modelId="{C213AF2D-4B16-46F5-92CB-919CBACEE838}" type="presParOf" srcId="{2BB97A41-5356-42ED-8F94-4738C668F1B6}" destId="{1D266D0C-3228-419A-AF1D-3EA8A912387B}" srcOrd="3" destOrd="0" presId="urn:microsoft.com/office/officeart/2005/8/layout/vList2"/>
    <dgm:cxn modelId="{100CC59B-D3F8-4F05-9213-68BC2B621D9B}" type="presParOf" srcId="{2BB97A41-5356-42ED-8F94-4738C668F1B6}" destId="{B74D1598-CFF8-480A-8455-60B287ADE724}" srcOrd="4" destOrd="0" presId="urn:microsoft.com/office/officeart/2005/8/layout/vList2"/>
    <dgm:cxn modelId="{0A9A7382-97B2-48C9-9756-F481E5173761}" type="presParOf" srcId="{2BB97A41-5356-42ED-8F94-4738C668F1B6}" destId="{CB7F883E-B13F-4246-A6CE-103782F5ED2A}" srcOrd="5" destOrd="0" presId="urn:microsoft.com/office/officeart/2005/8/layout/vList2"/>
    <dgm:cxn modelId="{30A6A777-83A1-4B95-B57A-95F8E7D0DA81}" type="presParOf" srcId="{2BB97A41-5356-42ED-8F94-4738C668F1B6}" destId="{F4585F6A-6611-4351-811A-932507EEE5DD}" srcOrd="6" destOrd="0" presId="urn:microsoft.com/office/officeart/2005/8/layout/vList2"/>
    <dgm:cxn modelId="{5F2B351B-B852-42EB-9E9A-26DF928997FA}" type="presParOf" srcId="{2BB97A41-5356-42ED-8F94-4738C668F1B6}" destId="{E7CB71D8-0373-49CC-AC22-41C5426FA944}" srcOrd="7" destOrd="0" presId="urn:microsoft.com/office/officeart/2005/8/layout/vList2"/>
    <dgm:cxn modelId="{42F4D5D6-A6E9-4B41-ACD9-5F36C596501F}" type="presParOf" srcId="{2BB97A41-5356-42ED-8F94-4738C668F1B6}" destId="{77DFA380-D10F-47FA-BF6F-5D994F6C69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06DE52-5B7D-4284-A01A-4F0036B435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162363-6633-4C57-ADEF-705B9B759ECD}">
      <dgm:prSet/>
      <dgm:spPr/>
      <dgm:t>
        <a:bodyPr/>
        <a:lstStyle/>
        <a:p>
          <a:r>
            <a:rPr lang="es-CO" b="1" i="0" baseline="0" dirty="0"/>
            <a:t>Core folders </a:t>
          </a:r>
          <a:r>
            <a:rPr lang="es-CO" b="1" i="0" baseline="0" dirty="0" err="1"/>
            <a:t>under</a:t>
          </a:r>
          <a:r>
            <a:rPr lang="es-CO" b="1" i="0" baseline="0" dirty="0"/>
            <a:t> </a:t>
          </a:r>
          <a:r>
            <a:rPr lang="es-CO" b="0" i="0" baseline="0" dirty="0"/>
            <a:t>/:</a:t>
          </a:r>
          <a:endParaRPr lang="en-US" dirty="0"/>
        </a:p>
      </dgm:t>
    </dgm:pt>
    <dgm:pt modelId="{5EA7E57E-2F36-4261-A704-35F1066136F2}" type="parTrans" cxnId="{407BB3CC-A106-4D21-9A83-5E5A038693F8}">
      <dgm:prSet/>
      <dgm:spPr/>
      <dgm:t>
        <a:bodyPr/>
        <a:lstStyle/>
        <a:p>
          <a:endParaRPr lang="en-US"/>
        </a:p>
      </dgm:t>
    </dgm:pt>
    <dgm:pt modelId="{EFFE30C3-F7AC-4C38-80DC-17FBCFCDECB2}" type="sibTrans" cxnId="{407BB3CC-A106-4D21-9A83-5E5A038693F8}">
      <dgm:prSet/>
      <dgm:spPr/>
      <dgm:t>
        <a:bodyPr/>
        <a:lstStyle/>
        <a:p>
          <a:endParaRPr lang="en-US"/>
        </a:p>
      </dgm:t>
    </dgm:pt>
    <dgm:pt modelId="{DBC269D0-E146-442F-877F-EB703A200CD0}">
      <dgm:prSet/>
      <dgm:spPr/>
      <dgm:t>
        <a:bodyPr/>
        <a:lstStyle/>
        <a:p>
          <a:r>
            <a:rPr lang="es-CO" b="0" i="0" baseline="0"/>
            <a:t>/bin: Essential user binaries (e.g., ls, cp, cat)</a:t>
          </a:r>
          <a:endParaRPr lang="en-US"/>
        </a:p>
      </dgm:t>
    </dgm:pt>
    <dgm:pt modelId="{C77739C7-E0FB-4BAF-93B3-052D30BCB865}" type="parTrans" cxnId="{7BC7E40F-5C32-4692-9748-B8B16AEFB212}">
      <dgm:prSet/>
      <dgm:spPr/>
      <dgm:t>
        <a:bodyPr/>
        <a:lstStyle/>
        <a:p>
          <a:endParaRPr lang="en-US"/>
        </a:p>
      </dgm:t>
    </dgm:pt>
    <dgm:pt modelId="{B551EE69-DCDB-4428-804F-265624B93387}" type="sibTrans" cxnId="{7BC7E40F-5C32-4692-9748-B8B16AEFB212}">
      <dgm:prSet/>
      <dgm:spPr/>
      <dgm:t>
        <a:bodyPr/>
        <a:lstStyle/>
        <a:p>
          <a:endParaRPr lang="en-US"/>
        </a:p>
      </dgm:t>
    </dgm:pt>
    <dgm:pt modelId="{CA239BEC-CF1F-4EB4-A466-6F95DDBAEE9F}">
      <dgm:prSet/>
      <dgm:spPr/>
      <dgm:t>
        <a:bodyPr/>
        <a:lstStyle/>
        <a:p>
          <a:r>
            <a:rPr lang="es-CO" b="0" i="0" baseline="0"/>
            <a:t>/sbin: System binaries for superuser (mount, ifconfig)</a:t>
          </a:r>
          <a:endParaRPr lang="en-US"/>
        </a:p>
      </dgm:t>
    </dgm:pt>
    <dgm:pt modelId="{1795E78D-C123-482C-A469-ABB3770AA411}" type="parTrans" cxnId="{F19962B9-B213-4B04-BD41-8195C9D6816A}">
      <dgm:prSet/>
      <dgm:spPr/>
      <dgm:t>
        <a:bodyPr/>
        <a:lstStyle/>
        <a:p>
          <a:endParaRPr lang="en-US"/>
        </a:p>
      </dgm:t>
    </dgm:pt>
    <dgm:pt modelId="{F99D752E-FD0C-449A-8903-A84612956858}" type="sibTrans" cxnId="{F19962B9-B213-4B04-BD41-8195C9D6816A}">
      <dgm:prSet/>
      <dgm:spPr/>
      <dgm:t>
        <a:bodyPr/>
        <a:lstStyle/>
        <a:p>
          <a:endParaRPr lang="en-US"/>
        </a:p>
      </dgm:t>
    </dgm:pt>
    <dgm:pt modelId="{05C4AB9D-B0B3-4CB2-8F0F-30A05106E07B}">
      <dgm:prSet/>
      <dgm:spPr/>
      <dgm:t>
        <a:bodyPr/>
        <a:lstStyle/>
        <a:p>
          <a:r>
            <a:rPr lang="es-CO" b="0" i="0" baseline="0"/>
            <a:t>/usr: Large directory tree for user applications and libraries</a:t>
          </a:r>
          <a:endParaRPr lang="en-US"/>
        </a:p>
      </dgm:t>
    </dgm:pt>
    <dgm:pt modelId="{6E037369-A15C-4204-911C-5F9A45F4A5B5}" type="parTrans" cxnId="{374C889D-FA8C-49A6-9824-61BCF3D35844}">
      <dgm:prSet/>
      <dgm:spPr/>
      <dgm:t>
        <a:bodyPr/>
        <a:lstStyle/>
        <a:p>
          <a:endParaRPr lang="en-US"/>
        </a:p>
      </dgm:t>
    </dgm:pt>
    <dgm:pt modelId="{2EBF9D8D-1ED8-4061-943C-EFD06C8ADAC3}" type="sibTrans" cxnId="{374C889D-FA8C-49A6-9824-61BCF3D35844}">
      <dgm:prSet/>
      <dgm:spPr/>
      <dgm:t>
        <a:bodyPr/>
        <a:lstStyle/>
        <a:p>
          <a:endParaRPr lang="en-US"/>
        </a:p>
      </dgm:t>
    </dgm:pt>
    <dgm:pt modelId="{DC1BD902-2F89-4D95-94C3-7F08204712ED}">
      <dgm:prSet/>
      <dgm:spPr/>
      <dgm:t>
        <a:bodyPr/>
        <a:lstStyle/>
        <a:p>
          <a:r>
            <a:rPr lang="es-CO" b="0" i="0" baseline="0"/>
            <a:t>/lib: Shared libraries required by binaries in /bin and /sbin</a:t>
          </a:r>
          <a:endParaRPr lang="en-US"/>
        </a:p>
      </dgm:t>
    </dgm:pt>
    <dgm:pt modelId="{7BEEC4C9-E5F5-4884-8A78-B01D3B479975}" type="parTrans" cxnId="{FFB684DD-92BE-49A6-85EA-5B194DF91036}">
      <dgm:prSet/>
      <dgm:spPr/>
      <dgm:t>
        <a:bodyPr/>
        <a:lstStyle/>
        <a:p>
          <a:endParaRPr lang="en-US"/>
        </a:p>
      </dgm:t>
    </dgm:pt>
    <dgm:pt modelId="{1AA16FF8-FA37-4FB8-AFEF-B18942C1D699}" type="sibTrans" cxnId="{FFB684DD-92BE-49A6-85EA-5B194DF91036}">
      <dgm:prSet/>
      <dgm:spPr/>
      <dgm:t>
        <a:bodyPr/>
        <a:lstStyle/>
        <a:p>
          <a:endParaRPr lang="en-US"/>
        </a:p>
      </dgm:t>
    </dgm:pt>
    <dgm:pt modelId="{DAF8E834-071E-4669-B2A6-727F386178E9}">
      <dgm:prSet/>
      <dgm:spPr/>
      <dgm:t>
        <a:bodyPr/>
        <a:lstStyle/>
        <a:p>
          <a:r>
            <a:rPr lang="es-CO" b="0" i="0" baseline="0"/>
            <a:t>/etc: Configuration files (e.g., /etc/network/interfaces)</a:t>
          </a:r>
          <a:endParaRPr lang="en-US"/>
        </a:p>
      </dgm:t>
    </dgm:pt>
    <dgm:pt modelId="{5B334D8C-709C-4832-85AA-811A996224EE}" type="parTrans" cxnId="{B6FED709-428B-402B-AA95-B822EB9C7D64}">
      <dgm:prSet/>
      <dgm:spPr/>
      <dgm:t>
        <a:bodyPr/>
        <a:lstStyle/>
        <a:p>
          <a:endParaRPr lang="en-US"/>
        </a:p>
      </dgm:t>
    </dgm:pt>
    <dgm:pt modelId="{0A6A8DAE-7AC7-4E44-878B-AA64D35EA09E}" type="sibTrans" cxnId="{B6FED709-428B-402B-AA95-B822EB9C7D64}">
      <dgm:prSet/>
      <dgm:spPr/>
      <dgm:t>
        <a:bodyPr/>
        <a:lstStyle/>
        <a:p>
          <a:endParaRPr lang="en-US"/>
        </a:p>
      </dgm:t>
    </dgm:pt>
    <dgm:pt modelId="{439F3306-576C-4166-BF6F-3EE00B7D9BAC}">
      <dgm:prSet/>
      <dgm:spPr/>
      <dgm:t>
        <a:bodyPr/>
        <a:lstStyle/>
        <a:p>
          <a:r>
            <a:rPr lang="es-CO" b="0" i="0" baseline="0"/>
            <a:t>/home: User directories (/home/student)</a:t>
          </a:r>
          <a:endParaRPr lang="en-US"/>
        </a:p>
      </dgm:t>
    </dgm:pt>
    <dgm:pt modelId="{FCB20848-2912-43A6-A076-F52F6540FF79}" type="parTrans" cxnId="{A7AEFCEB-A1A7-40D3-AD84-E0637666C444}">
      <dgm:prSet/>
      <dgm:spPr/>
      <dgm:t>
        <a:bodyPr/>
        <a:lstStyle/>
        <a:p>
          <a:endParaRPr lang="en-US"/>
        </a:p>
      </dgm:t>
    </dgm:pt>
    <dgm:pt modelId="{FB5324A2-1C39-4570-8917-864FA50B3B32}" type="sibTrans" cxnId="{A7AEFCEB-A1A7-40D3-AD84-E0637666C444}">
      <dgm:prSet/>
      <dgm:spPr/>
      <dgm:t>
        <a:bodyPr/>
        <a:lstStyle/>
        <a:p>
          <a:endParaRPr lang="en-US"/>
        </a:p>
      </dgm:t>
    </dgm:pt>
    <dgm:pt modelId="{9F10D50F-CAD9-4349-AF6F-DE3763C229C5}">
      <dgm:prSet/>
      <dgm:spPr/>
      <dgm:t>
        <a:bodyPr/>
        <a:lstStyle/>
        <a:p>
          <a:r>
            <a:rPr lang="es-CO" b="0" i="0" baseline="0"/>
            <a:t>/var: Variable data — logs, mail, spool</a:t>
          </a:r>
          <a:endParaRPr lang="en-US"/>
        </a:p>
      </dgm:t>
    </dgm:pt>
    <dgm:pt modelId="{55D736C6-7164-40FC-8E71-BD04A2D5C78F}" type="parTrans" cxnId="{BE19F7D6-4E36-42FD-A042-821D68C57ECB}">
      <dgm:prSet/>
      <dgm:spPr/>
      <dgm:t>
        <a:bodyPr/>
        <a:lstStyle/>
        <a:p>
          <a:endParaRPr lang="en-US"/>
        </a:p>
      </dgm:t>
    </dgm:pt>
    <dgm:pt modelId="{D0F3E8A4-C55F-4B9C-9D09-DF845F774795}" type="sibTrans" cxnId="{BE19F7D6-4E36-42FD-A042-821D68C57ECB}">
      <dgm:prSet/>
      <dgm:spPr/>
      <dgm:t>
        <a:bodyPr/>
        <a:lstStyle/>
        <a:p>
          <a:endParaRPr lang="en-US"/>
        </a:p>
      </dgm:t>
    </dgm:pt>
    <dgm:pt modelId="{D109C914-0853-4EC6-AD87-8BE950F9F066}">
      <dgm:prSet/>
      <dgm:spPr/>
      <dgm:t>
        <a:bodyPr/>
        <a:lstStyle/>
        <a:p>
          <a:r>
            <a:rPr lang="es-CO" b="0" i="0" baseline="0"/>
            <a:t>/tmp: Temporary files (cleaned on reboot)</a:t>
          </a:r>
          <a:endParaRPr lang="en-US"/>
        </a:p>
      </dgm:t>
    </dgm:pt>
    <dgm:pt modelId="{812E99EB-6270-4970-B5EF-B7EE2660DEF6}" type="parTrans" cxnId="{D4468E7F-819D-49B3-B298-E9A7A4D493B8}">
      <dgm:prSet/>
      <dgm:spPr/>
      <dgm:t>
        <a:bodyPr/>
        <a:lstStyle/>
        <a:p>
          <a:endParaRPr lang="en-US"/>
        </a:p>
      </dgm:t>
    </dgm:pt>
    <dgm:pt modelId="{B204C01E-E38A-41AB-93D3-0959C1A8C968}" type="sibTrans" cxnId="{D4468E7F-819D-49B3-B298-E9A7A4D493B8}">
      <dgm:prSet/>
      <dgm:spPr/>
      <dgm:t>
        <a:bodyPr/>
        <a:lstStyle/>
        <a:p>
          <a:endParaRPr lang="en-US"/>
        </a:p>
      </dgm:t>
    </dgm:pt>
    <dgm:pt modelId="{44E2EB3F-1C32-49DF-B076-437352871A76}">
      <dgm:prSet/>
      <dgm:spPr/>
      <dgm:t>
        <a:bodyPr/>
        <a:lstStyle/>
        <a:p>
          <a:r>
            <a:rPr lang="es-CO" b="1" i="0" baseline="0" dirty="0" err="1"/>
            <a:t>Filesystem</a:t>
          </a:r>
          <a:r>
            <a:rPr lang="es-CO" b="1" i="0" baseline="0" dirty="0"/>
            <a:t> </a:t>
          </a:r>
          <a:r>
            <a:rPr lang="es-CO" b="1" i="0" baseline="0" dirty="0" err="1"/>
            <a:t>Hierarchy</a:t>
          </a:r>
          <a:r>
            <a:rPr lang="es-CO" b="1" i="0" baseline="0" dirty="0"/>
            <a:t> Standard (FHS) defines </a:t>
          </a:r>
          <a:r>
            <a:rPr lang="es-CO" b="1" i="0" baseline="0" dirty="0" err="1"/>
            <a:t>these</a:t>
          </a:r>
          <a:r>
            <a:rPr lang="es-CO" b="1" i="0" baseline="0" dirty="0"/>
            <a:t> roles.</a:t>
          </a:r>
          <a:endParaRPr lang="en-US" b="1" dirty="0"/>
        </a:p>
      </dgm:t>
    </dgm:pt>
    <dgm:pt modelId="{1EC8282F-92D5-4911-AFB4-2F48BC98C53F}" type="parTrans" cxnId="{56316F6B-207B-42CC-B9C8-D700ACB4035E}">
      <dgm:prSet/>
      <dgm:spPr/>
      <dgm:t>
        <a:bodyPr/>
        <a:lstStyle/>
        <a:p>
          <a:endParaRPr lang="en-US"/>
        </a:p>
      </dgm:t>
    </dgm:pt>
    <dgm:pt modelId="{F1CC6834-F933-4508-992B-1B87B388F11E}" type="sibTrans" cxnId="{56316F6B-207B-42CC-B9C8-D700ACB4035E}">
      <dgm:prSet/>
      <dgm:spPr/>
      <dgm:t>
        <a:bodyPr/>
        <a:lstStyle/>
        <a:p>
          <a:endParaRPr lang="en-US"/>
        </a:p>
      </dgm:t>
    </dgm:pt>
    <dgm:pt modelId="{C7C4BCFC-2B8B-4172-8C8A-D653CB81C01A}" type="pres">
      <dgm:prSet presAssocID="{BA06DE52-5B7D-4284-A01A-4F0036B43560}" presName="vert0" presStyleCnt="0">
        <dgm:presLayoutVars>
          <dgm:dir/>
          <dgm:animOne val="branch"/>
          <dgm:animLvl val="lvl"/>
        </dgm:presLayoutVars>
      </dgm:prSet>
      <dgm:spPr/>
    </dgm:pt>
    <dgm:pt modelId="{2F16DBA9-FF49-40D2-B0CB-D962D7DD7FFB}" type="pres">
      <dgm:prSet presAssocID="{B1162363-6633-4C57-ADEF-705B9B759ECD}" presName="thickLine" presStyleLbl="alignNode1" presStyleIdx="0" presStyleCnt="10"/>
      <dgm:spPr/>
    </dgm:pt>
    <dgm:pt modelId="{0B4449DE-D116-4A4F-BB4C-A981727C01AA}" type="pres">
      <dgm:prSet presAssocID="{B1162363-6633-4C57-ADEF-705B9B759ECD}" presName="horz1" presStyleCnt="0"/>
      <dgm:spPr/>
    </dgm:pt>
    <dgm:pt modelId="{84BDA67C-2813-4D39-8727-BC3618110153}" type="pres">
      <dgm:prSet presAssocID="{B1162363-6633-4C57-ADEF-705B9B759ECD}" presName="tx1" presStyleLbl="revTx" presStyleIdx="0" presStyleCnt="10"/>
      <dgm:spPr/>
    </dgm:pt>
    <dgm:pt modelId="{9AA3CE38-62E2-4DA8-8DB0-6AF0522D8148}" type="pres">
      <dgm:prSet presAssocID="{B1162363-6633-4C57-ADEF-705B9B759ECD}" presName="vert1" presStyleCnt="0"/>
      <dgm:spPr/>
    </dgm:pt>
    <dgm:pt modelId="{C432DF90-6044-4566-A21C-F8835A97A0AA}" type="pres">
      <dgm:prSet presAssocID="{DBC269D0-E146-442F-877F-EB703A200CD0}" presName="thickLine" presStyleLbl="alignNode1" presStyleIdx="1" presStyleCnt="10"/>
      <dgm:spPr/>
    </dgm:pt>
    <dgm:pt modelId="{D0F107EC-D90C-4EA9-B34B-32E8AB425F8A}" type="pres">
      <dgm:prSet presAssocID="{DBC269D0-E146-442F-877F-EB703A200CD0}" presName="horz1" presStyleCnt="0"/>
      <dgm:spPr/>
    </dgm:pt>
    <dgm:pt modelId="{816858B9-C6E1-40E5-80D4-7E2758A5DDC5}" type="pres">
      <dgm:prSet presAssocID="{DBC269D0-E146-442F-877F-EB703A200CD0}" presName="tx1" presStyleLbl="revTx" presStyleIdx="1" presStyleCnt="10"/>
      <dgm:spPr/>
    </dgm:pt>
    <dgm:pt modelId="{059099A6-A62E-457D-99F6-E03F64E95364}" type="pres">
      <dgm:prSet presAssocID="{DBC269D0-E146-442F-877F-EB703A200CD0}" presName="vert1" presStyleCnt="0"/>
      <dgm:spPr/>
    </dgm:pt>
    <dgm:pt modelId="{A3B1B64F-5D10-4091-9CE3-B0E050ECE50C}" type="pres">
      <dgm:prSet presAssocID="{CA239BEC-CF1F-4EB4-A466-6F95DDBAEE9F}" presName="thickLine" presStyleLbl="alignNode1" presStyleIdx="2" presStyleCnt="10"/>
      <dgm:spPr/>
    </dgm:pt>
    <dgm:pt modelId="{062BF21F-9F4B-4C00-9C41-300032698D85}" type="pres">
      <dgm:prSet presAssocID="{CA239BEC-CF1F-4EB4-A466-6F95DDBAEE9F}" presName="horz1" presStyleCnt="0"/>
      <dgm:spPr/>
    </dgm:pt>
    <dgm:pt modelId="{5E45C641-F833-4A6F-9144-192739B67C74}" type="pres">
      <dgm:prSet presAssocID="{CA239BEC-CF1F-4EB4-A466-6F95DDBAEE9F}" presName="tx1" presStyleLbl="revTx" presStyleIdx="2" presStyleCnt="10"/>
      <dgm:spPr/>
    </dgm:pt>
    <dgm:pt modelId="{EB384CC9-17A7-4C0B-B3BC-D6D8EE0789E8}" type="pres">
      <dgm:prSet presAssocID="{CA239BEC-CF1F-4EB4-A466-6F95DDBAEE9F}" presName="vert1" presStyleCnt="0"/>
      <dgm:spPr/>
    </dgm:pt>
    <dgm:pt modelId="{F3661DD6-B9E2-4FED-B7A6-E77EC307ED50}" type="pres">
      <dgm:prSet presAssocID="{05C4AB9D-B0B3-4CB2-8F0F-30A05106E07B}" presName="thickLine" presStyleLbl="alignNode1" presStyleIdx="3" presStyleCnt="10"/>
      <dgm:spPr/>
    </dgm:pt>
    <dgm:pt modelId="{D85F6B6F-E7DA-42AD-90AD-8BB464AD6D1E}" type="pres">
      <dgm:prSet presAssocID="{05C4AB9D-B0B3-4CB2-8F0F-30A05106E07B}" presName="horz1" presStyleCnt="0"/>
      <dgm:spPr/>
    </dgm:pt>
    <dgm:pt modelId="{AE3C3060-ADBA-4BD0-8073-398B7A35BC78}" type="pres">
      <dgm:prSet presAssocID="{05C4AB9D-B0B3-4CB2-8F0F-30A05106E07B}" presName="tx1" presStyleLbl="revTx" presStyleIdx="3" presStyleCnt="10"/>
      <dgm:spPr/>
    </dgm:pt>
    <dgm:pt modelId="{3656EF23-C473-4A26-81C8-E6FCCF6112A3}" type="pres">
      <dgm:prSet presAssocID="{05C4AB9D-B0B3-4CB2-8F0F-30A05106E07B}" presName="vert1" presStyleCnt="0"/>
      <dgm:spPr/>
    </dgm:pt>
    <dgm:pt modelId="{53565F68-B325-4C6A-BB72-B695779493C0}" type="pres">
      <dgm:prSet presAssocID="{DC1BD902-2F89-4D95-94C3-7F08204712ED}" presName="thickLine" presStyleLbl="alignNode1" presStyleIdx="4" presStyleCnt="10"/>
      <dgm:spPr/>
    </dgm:pt>
    <dgm:pt modelId="{BB9FCFBB-6622-46C3-8088-D7AB67D6EFB3}" type="pres">
      <dgm:prSet presAssocID="{DC1BD902-2F89-4D95-94C3-7F08204712ED}" presName="horz1" presStyleCnt="0"/>
      <dgm:spPr/>
    </dgm:pt>
    <dgm:pt modelId="{4351EF31-C3D4-4734-AB92-850DB06549F7}" type="pres">
      <dgm:prSet presAssocID="{DC1BD902-2F89-4D95-94C3-7F08204712ED}" presName="tx1" presStyleLbl="revTx" presStyleIdx="4" presStyleCnt="10"/>
      <dgm:spPr/>
    </dgm:pt>
    <dgm:pt modelId="{775B67ED-E0AC-45C9-8A31-66B58ECAAE3C}" type="pres">
      <dgm:prSet presAssocID="{DC1BD902-2F89-4D95-94C3-7F08204712ED}" presName="vert1" presStyleCnt="0"/>
      <dgm:spPr/>
    </dgm:pt>
    <dgm:pt modelId="{6F5CD47E-5AB0-430D-B02F-B52027C4772D}" type="pres">
      <dgm:prSet presAssocID="{DAF8E834-071E-4669-B2A6-727F386178E9}" presName="thickLine" presStyleLbl="alignNode1" presStyleIdx="5" presStyleCnt="10"/>
      <dgm:spPr/>
    </dgm:pt>
    <dgm:pt modelId="{7C28055D-4EC9-479B-8623-A4F365F20717}" type="pres">
      <dgm:prSet presAssocID="{DAF8E834-071E-4669-B2A6-727F386178E9}" presName="horz1" presStyleCnt="0"/>
      <dgm:spPr/>
    </dgm:pt>
    <dgm:pt modelId="{510ECBE7-D318-474C-99FD-B843FF5719E3}" type="pres">
      <dgm:prSet presAssocID="{DAF8E834-071E-4669-B2A6-727F386178E9}" presName="tx1" presStyleLbl="revTx" presStyleIdx="5" presStyleCnt="10"/>
      <dgm:spPr/>
    </dgm:pt>
    <dgm:pt modelId="{17E14509-A577-4E38-8935-7D1FBE1E4F99}" type="pres">
      <dgm:prSet presAssocID="{DAF8E834-071E-4669-B2A6-727F386178E9}" presName="vert1" presStyleCnt="0"/>
      <dgm:spPr/>
    </dgm:pt>
    <dgm:pt modelId="{BE2ADB28-C016-43BB-B5C6-20C7111BA87C}" type="pres">
      <dgm:prSet presAssocID="{439F3306-576C-4166-BF6F-3EE00B7D9BAC}" presName="thickLine" presStyleLbl="alignNode1" presStyleIdx="6" presStyleCnt="10"/>
      <dgm:spPr/>
    </dgm:pt>
    <dgm:pt modelId="{AF54D654-4742-45D9-B887-04A14E552C53}" type="pres">
      <dgm:prSet presAssocID="{439F3306-576C-4166-BF6F-3EE00B7D9BAC}" presName="horz1" presStyleCnt="0"/>
      <dgm:spPr/>
    </dgm:pt>
    <dgm:pt modelId="{277B4293-83CB-4045-BD01-F90BCD3E4A48}" type="pres">
      <dgm:prSet presAssocID="{439F3306-576C-4166-BF6F-3EE00B7D9BAC}" presName="tx1" presStyleLbl="revTx" presStyleIdx="6" presStyleCnt="10"/>
      <dgm:spPr/>
    </dgm:pt>
    <dgm:pt modelId="{0AB7447D-2DBE-4C71-8FF8-28BF5A7EF966}" type="pres">
      <dgm:prSet presAssocID="{439F3306-576C-4166-BF6F-3EE00B7D9BAC}" presName="vert1" presStyleCnt="0"/>
      <dgm:spPr/>
    </dgm:pt>
    <dgm:pt modelId="{B5081A91-35E7-4C1C-8F0F-89A09AA17097}" type="pres">
      <dgm:prSet presAssocID="{9F10D50F-CAD9-4349-AF6F-DE3763C229C5}" presName="thickLine" presStyleLbl="alignNode1" presStyleIdx="7" presStyleCnt="10"/>
      <dgm:spPr/>
    </dgm:pt>
    <dgm:pt modelId="{066ABD85-A40D-4F0D-A8BF-EA03304935A3}" type="pres">
      <dgm:prSet presAssocID="{9F10D50F-CAD9-4349-AF6F-DE3763C229C5}" presName="horz1" presStyleCnt="0"/>
      <dgm:spPr/>
    </dgm:pt>
    <dgm:pt modelId="{01E8F126-DE6F-4A93-BAC6-654F07ABAF83}" type="pres">
      <dgm:prSet presAssocID="{9F10D50F-CAD9-4349-AF6F-DE3763C229C5}" presName="tx1" presStyleLbl="revTx" presStyleIdx="7" presStyleCnt="10"/>
      <dgm:spPr/>
    </dgm:pt>
    <dgm:pt modelId="{24773F4E-B824-4092-9185-D60EA1071E40}" type="pres">
      <dgm:prSet presAssocID="{9F10D50F-CAD9-4349-AF6F-DE3763C229C5}" presName="vert1" presStyleCnt="0"/>
      <dgm:spPr/>
    </dgm:pt>
    <dgm:pt modelId="{8B7BF729-5BDF-4367-AB8E-CA3797A3F400}" type="pres">
      <dgm:prSet presAssocID="{D109C914-0853-4EC6-AD87-8BE950F9F066}" presName="thickLine" presStyleLbl="alignNode1" presStyleIdx="8" presStyleCnt="10"/>
      <dgm:spPr/>
    </dgm:pt>
    <dgm:pt modelId="{B33A34A9-BA0D-47E5-829D-5E2B1C56444A}" type="pres">
      <dgm:prSet presAssocID="{D109C914-0853-4EC6-AD87-8BE950F9F066}" presName="horz1" presStyleCnt="0"/>
      <dgm:spPr/>
    </dgm:pt>
    <dgm:pt modelId="{DFD44716-53D3-4F7E-B9DD-5B878E66CF9C}" type="pres">
      <dgm:prSet presAssocID="{D109C914-0853-4EC6-AD87-8BE950F9F066}" presName="tx1" presStyleLbl="revTx" presStyleIdx="8" presStyleCnt="10"/>
      <dgm:spPr/>
    </dgm:pt>
    <dgm:pt modelId="{2BD40694-01B7-4C1C-BF04-C42A3771C8FA}" type="pres">
      <dgm:prSet presAssocID="{D109C914-0853-4EC6-AD87-8BE950F9F066}" presName="vert1" presStyleCnt="0"/>
      <dgm:spPr/>
    </dgm:pt>
    <dgm:pt modelId="{5A7E285E-3944-4DEC-82AF-F6823A10F337}" type="pres">
      <dgm:prSet presAssocID="{44E2EB3F-1C32-49DF-B076-437352871A76}" presName="thickLine" presStyleLbl="alignNode1" presStyleIdx="9" presStyleCnt="10"/>
      <dgm:spPr/>
    </dgm:pt>
    <dgm:pt modelId="{34BE8933-52B8-4FF5-ADEB-ECAC081FF070}" type="pres">
      <dgm:prSet presAssocID="{44E2EB3F-1C32-49DF-B076-437352871A76}" presName="horz1" presStyleCnt="0"/>
      <dgm:spPr/>
    </dgm:pt>
    <dgm:pt modelId="{9F572E5E-BD50-48E2-B30E-9819EAB19D96}" type="pres">
      <dgm:prSet presAssocID="{44E2EB3F-1C32-49DF-B076-437352871A76}" presName="tx1" presStyleLbl="revTx" presStyleIdx="9" presStyleCnt="10"/>
      <dgm:spPr/>
    </dgm:pt>
    <dgm:pt modelId="{F4A30065-0AA1-47F5-BE47-5029D8EEDF04}" type="pres">
      <dgm:prSet presAssocID="{44E2EB3F-1C32-49DF-B076-437352871A76}" presName="vert1" presStyleCnt="0"/>
      <dgm:spPr/>
    </dgm:pt>
  </dgm:ptLst>
  <dgm:cxnLst>
    <dgm:cxn modelId="{A6944901-A020-435A-81EE-B5E679D544DB}" type="presOf" srcId="{439F3306-576C-4166-BF6F-3EE00B7D9BAC}" destId="{277B4293-83CB-4045-BD01-F90BCD3E4A48}" srcOrd="0" destOrd="0" presId="urn:microsoft.com/office/officeart/2008/layout/LinedList"/>
    <dgm:cxn modelId="{B6FED709-428B-402B-AA95-B822EB9C7D64}" srcId="{BA06DE52-5B7D-4284-A01A-4F0036B43560}" destId="{DAF8E834-071E-4669-B2A6-727F386178E9}" srcOrd="5" destOrd="0" parTransId="{5B334D8C-709C-4832-85AA-811A996224EE}" sibTransId="{0A6A8DAE-7AC7-4E44-878B-AA64D35EA09E}"/>
    <dgm:cxn modelId="{B1DE420A-A9C1-429C-9407-AF0EADF5701C}" type="presOf" srcId="{BA06DE52-5B7D-4284-A01A-4F0036B43560}" destId="{C7C4BCFC-2B8B-4172-8C8A-D653CB81C01A}" srcOrd="0" destOrd="0" presId="urn:microsoft.com/office/officeart/2008/layout/LinedList"/>
    <dgm:cxn modelId="{7BC7E40F-5C32-4692-9748-B8B16AEFB212}" srcId="{BA06DE52-5B7D-4284-A01A-4F0036B43560}" destId="{DBC269D0-E146-442F-877F-EB703A200CD0}" srcOrd="1" destOrd="0" parTransId="{C77739C7-E0FB-4BAF-93B3-052D30BCB865}" sibTransId="{B551EE69-DCDB-4428-804F-265624B93387}"/>
    <dgm:cxn modelId="{9001DA32-F468-4EA4-B2BE-08E4D46FF1A4}" type="presOf" srcId="{44E2EB3F-1C32-49DF-B076-437352871A76}" destId="{9F572E5E-BD50-48E2-B30E-9819EAB19D96}" srcOrd="0" destOrd="0" presId="urn:microsoft.com/office/officeart/2008/layout/LinedList"/>
    <dgm:cxn modelId="{56316F6B-207B-42CC-B9C8-D700ACB4035E}" srcId="{BA06DE52-5B7D-4284-A01A-4F0036B43560}" destId="{44E2EB3F-1C32-49DF-B076-437352871A76}" srcOrd="9" destOrd="0" parTransId="{1EC8282F-92D5-4911-AFB4-2F48BC98C53F}" sibTransId="{F1CC6834-F933-4508-992B-1B87B388F11E}"/>
    <dgm:cxn modelId="{12A62E51-80AA-4BD6-BECD-D8722289C4D8}" type="presOf" srcId="{B1162363-6633-4C57-ADEF-705B9B759ECD}" destId="{84BDA67C-2813-4D39-8727-BC3618110153}" srcOrd="0" destOrd="0" presId="urn:microsoft.com/office/officeart/2008/layout/LinedList"/>
    <dgm:cxn modelId="{99F63C7D-3819-4CA8-A808-73C6F639BBA4}" type="presOf" srcId="{DBC269D0-E146-442F-877F-EB703A200CD0}" destId="{816858B9-C6E1-40E5-80D4-7E2758A5DDC5}" srcOrd="0" destOrd="0" presId="urn:microsoft.com/office/officeart/2008/layout/LinedList"/>
    <dgm:cxn modelId="{D4468E7F-819D-49B3-B298-E9A7A4D493B8}" srcId="{BA06DE52-5B7D-4284-A01A-4F0036B43560}" destId="{D109C914-0853-4EC6-AD87-8BE950F9F066}" srcOrd="8" destOrd="0" parTransId="{812E99EB-6270-4970-B5EF-B7EE2660DEF6}" sibTransId="{B204C01E-E38A-41AB-93D3-0959C1A8C968}"/>
    <dgm:cxn modelId="{44BD4F93-8AD4-45B9-A5A0-355E8973F896}" type="presOf" srcId="{DAF8E834-071E-4669-B2A6-727F386178E9}" destId="{510ECBE7-D318-474C-99FD-B843FF5719E3}" srcOrd="0" destOrd="0" presId="urn:microsoft.com/office/officeart/2008/layout/LinedList"/>
    <dgm:cxn modelId="{374C889D-FA8C-49A6-9824-61BCF3D35844}" srcId="{BA06DE52-5B7D-4284-A01A-4F0036B43560}" destId="{05C4AB9D-B0B3-4CB2-8F0F-30A05106E07B}" srcOrd="3" destOrd="0" parTransId="{6E037369-A15C-4204-911C-5F9A45F4A5B5}" sibTransId="{2EBF9D8D-1ED8-4061-943C-EFD06C8ADAC3}"/>
    <dgm:cxn modelId="{781D69A6-B665-401D-A90D-D60FF56405EF}" type="presOf" srcId="{9F10D50F-CAD9-4349-AF6F-DE3763C229C5}" destId="{01E8F126-DE6F-4A93-BAC6-654F07ABAF83}" srcOrd="0" destOrd="0" presId="urn:microsoft.com/office/officeart/2008/layout/LinedList"/>
    <dgm:cxn modelId="{F19962B9-B213-4B04-BD41-8195C9D6816A}" srcId="{BA06DE52-5B7D-4284-A01A-4F0036B43560}" destId="{CA239BEC-CF1F-4EB4-A466-6F95DDBAEE9F}" srcOrd="2" destOrd="0" parTransId="{1795E78D-C123-482C-A469-ABB3770AA411}" sibTransId="{F99D752E-FD0C-449A-8903-A84612956858}"/>
    <dgm:cxn modelId="{3667BAC0-19B5-4728-AEC5-2AB02DDD75C1}" type="presOf" srcId="{05C4AB9D-B0B3-4CB2-8F0F-30A05106E07B}" destId="{AE3C3060-ADBA-4BD0-8073-398B7A35BC78}" srcOrd="0" destOrd="0" presId="urn:microsoft.com/office/officeart/2008/layout/LinedList"/>
    <dgm:cxn modelId="{407BB3CC-A106-4D21-9A83-5E5A038693F8}" srcId="{BA06DE52-5B7D-4284-A01A-4F0036B43560}" destId="{B1162363-6633-4C57-ADEF-705B9B759ECD}" srcOrd="0" destOrd="0" parTransId="{5EA7E57E-2F36-4261-A704-35F1066136F2}" sibTransId="{EFFE30C3-F7AC-4C38-80DC-17FBCFCDECB2}"/>
    <dgm:cxn modelId="{DFD9BDD5-A6F4-4119-A8C8-CF396A3D2982}" type="presOf" srcId="{D109C914-0853-4EC6-AD87-8BE950F9F066}" destId="{DFD44716-53D3-4F7E-B9DD-5B878E66CF9C}" srcOrd="0" destOrd="0" presId="urn:microsoft.com/office/officeart/2008/layout/LinedList"/>
    <dgm:cxn modelId="{BE19F7D6-4E36-42FD-A042-821D68C57ECB}" srcId="{BA06DE52-5B7D-4284-A01A-4F0036B43560}" destId="{9F10D50F-CAD9-4349-AF6F-DE3763C229C5}" srcOrd="7" destOrd="0" parTransId="{55D736C6-7164-40FC-8E71-BD04A2D5C78F}" sibTransId="{D0F3E8A4-C55F-4B9C-9D09-DF845F774795}"/>
    <dgm:cxn modelId="{FFB684DD-92BE-49A6-85EA-5B194DF91036}" srcId="{BA06DE52-5B7D-4284-A01A-4F0036B43560}" destId="{DC1BD902-2F89-4D95-94C3-7F08204712ED}" srcOrd="4" destOrd="0" parTransId="{7BEEC4C9-E5F5-4884-8A78-B01D3B479975}" sibTransId="{1AA16FF8-FA37-4FB8-AFEF-B18942C1D699}"/>
    <dgm:cxn modelId="{CB59C7EB-D3F0-406A-8337-5E72DDC4F9DD}" type="presOf" srcId="{DC1BD902-2F89-4D95-94C3-7F08204712ED}" destId="{4351EF31-C3D4-4734-AB92-850DB06549F7}" srcOrd="0" destOrd="0" presId="urn:microsoft.com/office/officeart/2008/layout/LinedList"/>
    <dgm:cxn modelId="{A7AEFCEB-A1A7-40D3-AD84-E0637666C444}" srcId="{BA06DE52-5B7D-4284-A01A-4F0036B43560}" destId="{439F3306-576C-4166-BF6F-3EE00B7D9BAC}" srcOrd="6" destOrd="0" parTransId="{FCB20848-2912-43A6-A076-F52F6540FF79}" sibTransId="{FB5324A2-1C39-4570-8917-864FA50B3B32}"/>
    <dgm:cxn modelId="{7FC6B6EC-7280-4FF7-9AAE-AB1E7FF2277A}" type="presOf" srcId="{CA239BEC-CF1F-4EB4-A466-6F95DDBAEE9F}" destId="{5E45C641-F833-4A6F-9144-192739B67C74}" srcOrd="0" destOrd="0" presId="urn:microsoft.com/office/officeart/2008/layout/LinedList"/>
    <dgm:cxn modelId="{951989B8-B10E-42EB-9E17-4424F7BFF660}" type="presParOf" srcId="{C7C4BCFC-2B8B-4172-8C8A-D653CB81C01A}" destId="{2F16DBA9-FF49-40D2-B0CB-D962D7DD7FFB}" srcOrd="0" destOrd="0" presId="urn:microsoft.com/office/officeart/2008/layout/LinedList"/>
    <dgm:cxn modelId="{B967073E-0FA5-471E-9904-A70A0DC63EBC}" type="presParOf" srcId="{C7C4BCFC-2B8B-4172-8C8A-D653CB81C01A}" destId="{0B4449DE-D116-4A4F-BB4C-A981727C01AA}" srcOrd="1" destOrd="0" presId="urn:microsoft.com/office/officeart/2008/layout/LinedList"/>
    <dgm:cxn modelId="{37255C40-609D-46CD-B6D7-70A9E7CFBE77}" type="presParOf" srcId="{0B4449DE-D116-4A4F-BB4C-A981727C01AA}" destId="{84BDA67C-2813-4D39-8727-BC3618110153}" srcOrd="0" destOrd="0" presId="urn:microsoft.com/office/officeart/2008/layout/LinedList"/>
    <dgm:cxn modelId="{6900F774-F799-4E0A-B75E-06DCF4034AED}" type="presParOf" srcId="{0B4449DE-D116-4A4F-BB4C-A981727C01AA}" destId="{9AA3CE38-62E2-4DA8-8DB0-6AF0522D8148}" srcOrd="1" destOrd="0" presId="urn:microsoft.com/office/officeart/2008/layout/LinedList"/>
    <dgm:cxn modelId="{CB1D8EAB-A38B-43CE-BA62-4B9A78F0A849}" type="presParOf" srcId="{C7C4BCFC-2B8B-4172-8C8A-D653CB81C01A}" destId="{C432DF90-6044-4566-A21C-F8835A97A0AA}" srcOrd="2" destOrd="0" presId="urn:microsoft.com/office/officeart/2008/layout/LinedList"/>
    <dgm:cxn modelId="{8A2D403C-75F5-4D7C-B7B3-D826319771DF}" type="presParOf" srcId="{C7C4BCFC-2B8B-4172-8C8A-D653CB81C01A}" destId="{D0F107EC-D90C-4EA9-B34B-32E8AB425F8A}" srcOrd="3" destOrd="0" presId="urn:microsoft.com/office/officeart/2008/layout/LinedList"/>
    <dgm:cxn modelId="{D5D70C2D-91AA-49E6-9CF3-EAFB57C930D3}" type="presParOf" srcId="{D0F107EC-D90C-4EA9-B34B-32E8AB425F8A}" destId="{816858B9-C6E1-40E5-80D4-7E2758A5DDC5}" srcOrd="0" destOrd="0" presId="urn:microsoft.com/office/officeart/2008/layout/LinedList"/>
    <dgm:cxn modelId="{B1FA7A70-FD8F-488C-9B6B-604F4B132C44}" type="presParOf" srcId="{D0F107EC-D90C-4EA9-B34B-32E8AB425F8A}" destId="{059099A6-A62E-457D-99F6-E03F64E95364}" srcOrd="1" destOrd="0" presId="urn:microsoft.com/office/officeart/2008/layout/LinedList"/>
    <dgm:cxn modelId="{D4F70960-30B3-41D2-A311-963877A703D8}" type="presParOf" srcId="{C7C4BCFC-2B8B-4172-8C8A-D653CB81C01A}" destId="{A3B1B64F-5D10-4091-9CE3-B0E050ECE50C}" srcOrd="4" destOrd="0" presId="urn:microsoft.com/office/officeart/2008/layout/LinedList"/>
    <dgm:cxn modelId="{4F455D34-7AB7-4D9D-B9C4-9B0B7E3E6004}" type="presParOf" srcId="{C7C4BCFC-2B8B-4172-8C8A-D653CB81C01A}" destId="{062BF21F-9F4B-4C00-9C41-300032698D85}" srcOrd="5" destOrd="0" presId="urn:microsoft.com/office/officeart/2008/layout/LinedList"/>
    <dgm:cxn modelId="{E8682763-E141-4C53-AF33-5092948E5ED1}" type="presParOf" srcId="{062BF21F-9F4B-4C00-9C41-300032698D85}" destId="{5E45C641-F833-4A6F-9144-192739B67C74}" srcOrd="0" destOrd="0" presId="urn:microsoft.com/office/officeart/2008/layout/LinedList"/>
    <dgm:cxn modelId="{610CD60A-9083-4CED-B4D6-B708360C06C7}" type="presParOf" srcId="{062BF21F-9F4B-4C00-9C41-300032698D85}" destId="{EB384CC9-17A7-4C0B-B3BC-D6D8EE0789E8}" srcOrd="1" destOrd="0" presId="urn:microsoft.com/office/officeart/2008/layout/LinedList"/>
    <dgm:cxn modelId="{5AF8CDD1-306D-40E9-8459-D4157D131B4E}" type="presParOf" srcId="{C7C4BCFC-2B8B-4172-8C8A-D653CB81C01A}" destId="{F3661DD6-B9E2-4FED-B7A6-E77EC307ED50}" srcOrd="6" destOrd="0" presId="urn:microsoft.com/office/officeart/2008/layout/LinedList"/>
    <dgm:cxn modelId="{C0AACFAC-6BE8-44FE-A86F-6D90C2EC70D1}" type="presParOf" srcId="{C7C4BCFC-2B8B-4172-8C8A-D653CB81C01A}" destId="{D85F6B6F-E7DA-42AD-90AD-8BB464AD6D1E}" srcOrd="7" destOrd="0" presId="urn:microsoft.com/office/officeart/2008/layout/LinedList"/>
    <dgm:cxn modelId="{569A3D35-DE0D-4EF3-9380-F40FA1DFE92E}" type="presParOf" srcId="{D85F6B6F-E7DA-42AD-90AD-8BB464AD6D1E}" destId="{AE3C3060-ADBA-4BD0-8073-398B7A35BC78}" srcOrd="0" destOrd="0" presId="urn:microsoft.com/office/officeart/2008/layout/LinedList"/>
    <dgm:cxn modelId="{8E2693A8-41A6-45A2-B871-0BEC89D9B550}" type="presParOf" srcId="{D85F6B6F-E7DA-42AD-90AD-8BB464AD6D1E}" destId="{3656EF23-C473-4A26-81C8-E6FCCF6112A3}" srcOrd="1" destOrd="0" presId="urn:microsoft.com/office/officeart/2008/layout/LinedList"/>
    <dgm:cxn modelId="{632CEEC5-2AB2-4773-A588-ADB86160BEF6}" type="presParOf" srcId="{C7C4BCFC-2B8B-4172-8C8A-D653CB81C01A}" destId="{53565F68-B325-4C6A-BB72-B695779493C0}" srcOrd="8" destOrd="0" presId="urn:microsoft.com/office/officeart/2008/layout/LinedList"/>
    <dgm:cxn modelId="{962F3E14-A390-4EC1-9F37-81BD6AE9F1D6}" type="presParOf" srcId="{C7C4BCFC-2B8B-4172-8C8A-D653CB81C01A}" destId="{BB9FCFBB-6622-46C3-8088-D7AB67D6EFB3}" srcOrd="9" destOrd="0" presId="urn:microsoft.com/office/officeart/2008/layout/LinedList"/>
    <dgm:cxn modelId="{4D157E46-186D-40FC-9CC4-322FDB3FEF4F}" type="presParOf" srcId="{BB9FCFBB-6622-46C3-8088-D7AB67D6EFB3}" destId="{4351EF31-C3D4-4734-AB92-850DB06549F7}" srcOrd="0" destOrd="0" presId="urn:microsoft.com/office/officeart/2008/layout/LinedList"/>
    <dgm:cxn modelId="{B395A0A4-1CB5-471C-99B2-2D5E9EB93AFE}" type="presParOf" srcId="{BB9FCFBB-6622-46C3-8088-D7AB67D6EFB3}" destId="{775B67ED-E0AC-45C9-8A31-66B58ECAAE3C}" srcOrd="1" destOrd="0" presId="urn:microsoft.com/office/officeart/2008/layout/LinedList"/>
    <dgm:cxn modelId="{2BCC47FD-0E9D-4386-88D7-1764EE89BE2B}" type="presParOf" srcId="{C7C4BCFC-2B8B-4172-8C8A-D653CB81C01A}" destId="{6F5CD47E-5AB0-430D-B02F-B52027C4772D}" srcOrd="10" destOrd="0" presId="urn:microsoft.com/office/officeart/2008/layout/LinedList"/>
    <dgm:cxn modelId="{36A49950-80EC-4F40-8B11-799CDC8E1155}" type="presParOf" srcId="{C7C4BCFC-2B8B-4172-8C8A-D653CB81C01A}" destId="{7C28055D-4EC9-479B-8623-A4F365F20717}" srcOrd="11" destOrd="0" presId="urn:microsoft.com/office/officeart/2008/layout/LinedList"/>
    <dgm:cxn modelId="{96E27781-E730-4A5A-9404-CAABE035946B}" type="presParOf" srcId="{7C28055D-4EC9-479B-8623-A4F365F20717}" destId="{510ECBE7-D318-474C-99FD-B843FF5719E3}" srcOrd="0" destOrd="0" presId="urn:microsoft.com/office/officeart/2008/layout/LinedList"/>
    <dgm:cxn modelId="{B99AC35D-AAE3-46A4-9CDF-A2D03E22226F}" type="presParOf" srcId="{7C28055D-4EC9-479B-8623-A4F365F20717}" destId="{17E14509-A577-4E38-8935-7D1FBE1E4F99}" srcOrd="1" destOrd="0" presId="urn:microsoft.com/office/officeart/2008/layout/LinedList"/>
    <dgm:cxn modelId="{41595030-AFC3-4624-9CAB-0FC30220C07D}" type="presParOf" srcId="{C7C4BCFC-2B8B-4172-8C8A-D653CB81C01A}" destId="{BE2ADB28-C016-43BB-B5C6-20C7111BA87C}" srcOrd="12" destOrd="0" presId="urn:microsoft.com/office/officeart/2008/layout/LinedList"/>
    <dgm:cxn modelId="{5A80E4E4-83FE-472E-8803-1FB6A9107994}" type="presParOf" srcId="{C7C4BCFC-2B8B-4172-8C8A-D653CB81C01A}" destId="{AF54D654-4742-45D9-B887-04A14E552C53}" srcOrd="13" destOrd="0" presId="urn:microsoft.com/office/officeart/2008/layout/LinedList"/>
    <dgm:cxn modelId="{B7B8CF25-16D9-4A97-8368-775E592F1086}" type="presParOf" srcId="{AF54D654-4742-45D9-B887-04A14E552C53}" destId="{277B4293-83CB-4045-BD01-F90BCD3E4A48}" srcOrd="0" destOrd="0" presId="urn:microsoft.com/office/officeart/2008/layout/LinedList"/>
    <dgm:cxn modelId="{B0948410-BBB1-4B40-B005-11DFD4D6D943}" type="presParOf" srcId="{AF54D654-4742-45D9-B887-04A14E552C53}" destId="{0AB7447D-2DBE-4C71-8FF8-28BF5A7EF966}" srcOrd="1" destOrd="0" presId="urn:microsoft.com/office/officeart/2008/layout/LinedList"/>
    <dgm:cxn modelId="{E4337EDA-DC4E-4390-8839-8208A6EC243D}" type="presParOf" srcId="{C7C4BCFC-2B8B-4172-8C8A-D653CB81C01A}" destId="{B5081A91-35E7-4C1C-8F0F-89A09AA17097}" srcOrd="14" destOrd="0" presId="urn:microsoft.com/office/officeart/2008/layout/LinedList"/>
    <dgm:cxn modelId="{11B84544-054D-4046-8499-75180A37360F}" type="presParOf" srcId="{C7C4BCFC-2B8B-4172-8C8A-D653CB81C01A}" destId="{066ABD85-A40D-4F0D-A8BF-EA03304935A3}" srcOrd="15" destOrd="0" presId="urn:microsoft.com/office/officeart/2008/layout/LinedList"/>
    <dgm:cxn modelId="{1A543933-1E5C-448C-A261-B6A990A92668}" type="presParOf" srcId="{066ABD85-A40D-4F0D-A8BF-EA03304935A3}" destId="{01E8F126-DE6F-4A93-BAC6-654F07ABAF83}" srcOrd="0" destOrd="0" presId="urn:microsoft.com/office/officeart/2008/layout/LinedList"/>
    <dgm:cxn modelId="{C49268C4-0C13-4854-8C0C-AEF81BE5AA32}" type="presParOf" srcId="{066ABD85-A40D-4F0D-A8BF-EA03304935A3}" destId="{24773F4E-B824-4092-9185-D60EA1071E40}" srcOrd="1" destOrd="0" presId="urn:microsoft.com/office/officeart/2008/layout/LinedList"/>
    <dgm:cxn modelId="{A477F99C-B1F2-43AF-BE1F-D6B870CCC59D}" type="presParOf" srcId="{C7C4BCFC-2B8B-4172-8C8A-D653CB81C01A}" destId="{8B7BF729-5BDF-4367-AB8E-CA3797A3F400}" srcOrd="16" destOrd="0" presId="urn:microsoft.com/office/officeart/2008/layout/LinedList"/>
    <dgm:cxn modelId="{63B5F636-0C8C-4123-BE47-B6111FA244AE}" type="presParOf" srcId="{C7C4BCFC-2B8B-4172-8C8A-D653CB81C01A}" destId="{B33A34A9-BA0D-47E5-829D-5E2B1C56444A}" srcOrd="17" destOrd="0" presId="urn:microsoft.com/office/officeart/2008/layout/LinedList"/>
    <dgm:cxn modelId="{0DBCC66E-1C41-4035-9C65-90362E980F4F}" type="presParOf" srcId="{B33A34A9-BA0D-47E5-829D-5E2B1C56444A}" destId="{DFD44716-53D3-4F7E-B9DD-5B878E66CF9C}" srcOrd="0" destOrd="0" presId="urn:microsoft.com/office/officeart/2008/layout/LinedList"/>
    <dgm:cxn modelId="{DE5D461F-40A6-40AD-A1D6-65C99D23DBC1}" type="presParOf" srcId="{B33A34A9-BA0D-47E5-829D-5E2B1C56444A}" destId="{2BD40694-01B7-4C1C-BF04-C42A3771C8FA}" srcOrd="1" destOrd="0" presId="urn:microsoft.com/office/officeart/2008/layout/LinedList"/>
    <dgm:cxn modelId="{1C32807A-578C-4F59-BCD9-C0E49159E561}" type="presParOf" srcId="{C7C4BCFC-2B8B-4172-8C8A-D653CB81C01A}" destId="{5A7E285E-3944-4DEC-82AF-F6823A10F337}" srcOrd="18" destOrd="0" presId="urn:microsoft.com/office/officeart/2008/layout/LinedList"/>
    <dgm:cxn modelId="{BF2A4E39-AB0B-48EE-9D24-7B35AB9C92EA}" type="presParOf" srcId="{C7C4BCFC-2B8B-4172-8C8A-D653CB81C01A}" destId="{34BE8933-52B8-4FF5-ADEB-ECAC081FF070}" srcOrd="19" destOrd="0" presId="urn:microsoft.com/office/officeart/2008/layout/LinedList"/>
    <dgm:cxn modelId="{B03C5A1F-AE5F-4736-8AAB-61BA867FEA19}" type="presParOf" srcId="{34BE8933-52B8-4FF5-ADEB-ECAC081FF070}" destId="{9F572E5E-BD50-48E2-B30E-9819EAB19D96}" srcOrd="0" destOrd="0" presId="urn:microsoft.com/office/officeart/2008/layout/LinedList"/>
    <dgm:cxn modelId="{F8F58661-734C-4FA7-8594-F5317DA51E20}" type="presParOf" srcId="{34BE8933-52B8-4FF5-ADEB-ECAC081FF070}" destId="{F4A30065-0AA1-47F5-BE47-5029D8EEDF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4BCB34-DD25-4027-8306-85F18BF2B7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E75423-2205-443E-B1B5-4028320B8ABF}">
      <dgm:prSet/>
      <dgm:spPr/>
      <dgm:t>
        <a:bodyPr/>
        <a:lstStyle/>
        <a:p>
          <a:r>
            <a:rPr lang="es-CO" b="0" i="0" baseline="0" dirty="0" err="1"/>
            <a:t>These</a:t>
          </a:r>
          <a:r>
            <a:rPr lang="es-CO" b="0" i="0" baseline="0" dirty="0"/>
            <a:t> directories are </a:t>
          </a:r>
          <a:r>
            <a:rPr lang="es-CO" b="1" i="0" baseline="0" dirty="0" err="1"/>
            <a:t>not</a:t>
          </a:r>
          <a:r>
            <a:rPr lang="es-CO" b="1" i="0" baseline="0" dirty="0"/>
            <a:t> </a:t>
          </a:r>
          <a:r>
            <a:rPr lang="es-CO" b="1" i="0" baseline="0" dirty="0" err="1"/>
            <a:t>physical</a:t>
          </a:r>
          <a:r>
            <a:rPr lang="es-CO" b="0" i="0" baseline="0" dirty="0"/>
            <a:t> </a:t>
          </a:r>
          <a:r>
            <a:rPr lang="es-CO" b="0" i="0" baseline="0" dirty="0" err="1"/>
            <a:t>but</a:t>
          </a:r>
          <a:r>
            <a:rPr lang="es-CO" b="0" i="0" baseline="0" dirty="0"/>
            <a:t> </a:t>
          </a:r>
          <a:r>
            <a:rPr lang="es-CO" b="0" i="0" baseline="0" dirty="0" err="1"/>
            <a:t>expose</a:t>
          </a:r>
          <a:r>
            <a:rPr lang="es-CO" b="0" i="0" baseline="0" dirty="0"/>
            <a:t> </a:t>
          </a:r>
          <a:r>
            <a:rPr lang="es-CO" b="0" i="0" baseline="0" dirty="0" err="1"/>
            <a:t>dynamic</a:t>
          </a:r>
          <a:r>
            <a:rPr lang="es-CO" b="0" i="0" baseline="0" dirty="0"/>
            <a:t> </a:t>
          </a:r>
          <a:r>
            <a:rPr lang="es-CO" b="0" i="0" baseline="0" dirty="0" err="1"/>
            <a:t>kernel</a:t>
          </a:r>
          <a:r>
            <a:rPr lang="es-CO" b="0" i="0" baseline="0" dirty="0"/>
            <a:t> and </a:t>
          </a:r>
          <a:r>
            <a:rPr lang="es-CO" b="0" i="0" baseline="0" dirty="0" err="1"/>
            <a:t>device</a:t>
          </a:r>
          <a:r>
            <a:rPr lang="es-CO" b="0" i="0" baseline="0" dirty="0"/>
            <a:t> </a:t>
          </a:r>
          <a:r>
            <a:rPr lang="es-CO" b="0" i="0" baseline="0" dirty="0" err="1"/>
            <a:t>information</a:t>
          </a:r>
          <a:r>
            <a:rPr lang="es-CO" b="0" i="0" baseline="0" dirty="0"/>
            <a:t>:</a:t>
          </a:r>
          <a:endParaRPr lang="en-US" dirty="0"/>
        </a:p>
      </dgm:t>
    </dgm:pt>
    <dgm:pt modelId="{40DE0361-CC1B-4B39-A881-5AE9D0AF5DC5}" type="parTrans" cxnId="{A93D5F91-52A6-4A05-B6B2-0291A3F39854}">
      <dgm:prSet/>
      <dgm:spPr/>
      <dgm:t>
        <a:bodyPr/>
        <a:lstStyle/>
        <a:p>
          <a:endParaRPr lang="en-US"/>
        </a:p>
      </dgm:t>
    </dgm:pt>
    <dgm:pt modelId="{4C2CE7B8-42A1-476D-A1CF-80FD9BCBE230}" type="sibTrans" cxnId="{A93D5F91-52A6-4A05-B6B2-0291A3F39854}">
      <dgm:prSet/>
      <dgm:spPr/>
      <dgm:t>
        <a:bodyPr/>
        <a:lstStyle/>
        <a:p>
          <a:endParaRPr lang="en-US"/>
        </a:p>
      </dgm:t>
    </dgm:pt>
    <dgm:pt modelId="{F08DEA9C-EE9A-4D18-828B-8A84332AE4D3}">
      <dgm:prSet/>
      <dgm:spPr/>
      <dgm:t>
        <a:bodyPr/>
        <a:lstStyle/>
        <a:p>
          <a:r>
            <a:rPr lang="es-CO" b="0" i="0" baseline="0"/>
            <a:t>/proc: Virtual files exposing system and process info (e.g., cpuinfo, meminfo, uptime)</a:t>
          </a:r>
          <a:endParaRPr lang="en-US"/>
        </a:p>
      </dgm:t>
    </dgm:pt>
    <dgm:pt modelId="{66FD66B5-2738-42C0-A7F3-2E40537DDBAB}" type="parTrans" cxnId="{6B601699-46D2-4C9C-8719-0BD5987C717C}">
      <dgm:prSet/>
      <dgm:spPr/>
      <dgm:t>
        <a:bodyPr/>
        <a:lstStyle/>
        <a:p>
          <a:endParaRPr lang="en-US"/>
        </a:p>
      </dgm:t>
    </dgm:pt>
    <dgm:pt modelId="{B089C417-C538-4AC3-B693-635F5B27CA11}" type="sibTrans" cxnId="{6B601699-46D2-4C9C-8719-0BD5987C717C}">
      <dgm:prSet/>
      <dgm:spPr/>
      <dgm:t>
        <a:bodyPr/>
        <a:lstStyle/>
        <a:p>
          <a:endParaRPr lang="en-US"/>
        </a:p>
      </dgm:t>
    </dgm:pt>
    <dgm:pt modelId="{2761A7AE-02F6-4199-BE24-C5CFE4F6119A}">
      <dgm:prSet/>
      <dgm:spPr/>
      <dgm:t>
        <a:bodyPr/>
        <a:lstStyle/>
        <a:p>
          <a:r>
            <a:rPr lang="es-CO" b="0" i="0" baseline="0"/>
            <a:t>/sys: Reflects current kernel device tree (used to configure drivers, power states, GPIOs)</a:t>
          </a:r>
          <a:endParaRPr lang="en-US"/>
        </a:p>
      </dgm:t>
    </dgm:pt>
    <dgm:pt modelId="{DF6EA11D-CE6E-4AAF-8AE0-26665C42F22E}" type="parTrans" cxnId="{FA95A2ED-C3F4-4DBF-A089-718801B25542}">
      <dgm:prSet/>
      <dgm:spPr/>
      <dgm:t>
        <a:bodyPr/>
        <a:lstStyle/>
        <a:p>
          <a:endParaRPr lang="en-US"/>
        </a:p>
      </dgm:t>
    </dgm:pt>
    <dgm:pt modelId="{683BCB60-E20D-4830-BA10-9604C9AA4DD1}" type="sibTrans" cxnId="{FA95A2ED-C3F4-4DBF-A089-718801B25542}">
      <dgm:prSet/>
      <dgm:spPr/>
      <dgm:t>
        <a:bodyPr/>
        <a:lstStyle/>
        <a:p>
          <a:endParaRPr lang="en-US"/>
        </a:p>
      </dgm:t>
    </dgm:pt>
    <dgm:pt modelId="{0377013D-4671-4129-998C-EB01E34CF670}">
      <dgm:prSet/>
      <dgm:spPr/>
      <dgm:t>
        <a:bodyPr/>
        <a:lstStyle/>
        <a:p>
          <a:r>
            <a:rPr lang="es-CO" b="0" i="0" baseline="0"/>
            <a:t>/dev: Interface to device files (e.g., /dev/sda, /dev/ttyUSB0)</a:t>
          </a:r>
          <a:endParaRPr lang="en-US"/>
        </a:p>
      </dgm:t>
    </dgm:pt>
    <dgm:pt modelId="{551541D7-A872-49A3-92EE-6E9FDCD2C7B0}" type="parTrans" cxnId="{04D0A783-4A90-4497-857D-E8A7FE9F8495}">
      <dgm:prSet/>
      <dgm:spPr/>
      <dgm:t>
        <a:bodyPr/>
        <a:lstStyle/>
        <a:p>
          <a:endParaRPr lang="en-US"/>
        </a:p>
      </dgm:t>
    </dgm:pt>
    <dgm:pt modelId="{9A0E818B-68B0-4533-B35D-8F6234A99539}" type="sibTrans" cxnId="{04D0A783-4A90-4497-857D-E8A7FE9F8495}">
      <dgm:prSet/>
      <dgm:spPr/>
      <dgm:t>
        <a:bodyPr/>
        <a:lstStyle/>
        <a:p>
          <a:endParaRPr lang="en-US"/>
        </a:p>
      </dgm:t>
    </dgm:pt>
    <dgm:pt modelId="{B636BCB6-2748-45A4-843B-1775C999A281}">
      <dgm:prSet/>
      <dgm:spPr/>
      <dgm:t>
        <a:bodyPr/>
        <a:lstStyle/>
        <a:p>
          <a:r>
            <a:rPr lang="es-CO" b="0" i="0" baseline="0"/>
            <a:t>/mnt and /media: Mount points for USB drives, SD cards, external partitions</a:t>
          </a:r>
          <a:endParaRPr lang="en-US"/>
        </a:p>
      </dgm:t>
    </dgm:pt>
    <dgm:pt modelId="{F7A42FAC-E8F1-4CF3-A8C4-7B2AA8BF5AC5}" type="parTrans" cxnId="{62F76250-00D0-4AA2-A8A6-605BF3EB4F0E}">
      <dgm:prSet/>
      <dgm:spPr/>
      <dgm:t>
        <a:bodyPr/>
        <a:lstStyle/>
        <a:p>
          <a:endParaRPr lang="en-US"/>
        </a:p>
      </dgm:t>
    </dgm:pt>
    <dgm:pt modelId="{F2B8DB55-1089-4285-89A9-BF6BB303AC69}" type="sibTrans" cxnId="{62F76250-00D0-4AA2-A8A6-605BF3EB4F0E}">
      <dgm:prSet/>
      <dgm:spPr/>
      <dgm:t>
        <a:bodyPr/>
        <a:lstStyle/>
        <a:p>
          <a:endParaRPr lang="en-US"/>
        </a:p>
      </dgm:t>
    </dgm:pt>
    <dgm:pt modelId="{EF3265ED-BA19-4439-B7E7-325F0A434E05}">
      <dgm:prSet/>
      <dgm:spPr/>
      <dgm:t>
        <a:bodyPr/>
        <a:lstStyle/>
        <a:p>
          <a:r>
            <a:rPr lang="es-CO" b="0" i="0" baseline="0"/>
            <a:t>/run: Volatile runtime data like PID files, sockets</a:t>
          </a:r>
          <a:endParaRPr lang="en-US"/>
        </a:p>
      </dgm:t>
    </dgm:pt>
    <dgm:pt modelId="{9AA54E6F-BDC6-44D8-A19B-6E6C08F53260}" type="parTrans" cxnId="{04EE52E0-3FE7-49FD-BF0C-51A02A5F47E7}">
      <dgm:prSet/>
      <dgm:spPr/>
      <dgm:t>
        <a:bodyPr/>
        <a:lstStyle/>
        <a:p>
          <a:endParaRPr lang="en-US"/>
        </a:p>
      </dgm:t>
    </dgm:pt>
    <dgm:pt modelId="{2A19E0C2-B732-4D9F-945F-1124F45E5108}" type="sibTrans" cxnId="{04EE52E0-3FE7-49FD-BF0C-51A02A5F47E7}">
      <dgm:prSet/>
      <dgm:spPr/>
      <dgm:t>
        <a:bodyPr/>
        <a:lstStyle/>
        <a:p>
          <a:endParaRPr lang="en-US"/>
        </a:p>
      </dgm:t>
    </dgm:pt>
    <dgm:pt modelId="{F48AC9F1-970F-42A7-8CAD-84A576C56EED}">
      <dgm:prSet/>
      <dgm:spPr/>
      <dgm:t>
        <a:bodyPr/>
        <a:lstStyle/>
        <a:p>
          <a:r>
            <a:rPr lang="es-CO" b="0" i="1" baseline="0"/>
            <a:t>Key idea:</a:t>
          </a:r>
          <a:r>
            <a:rPr lang="es-CO" b="0" i="0" baseline="0"/>
            <a:t> These allow developers to </a:t>
          </a:r>
          <a:r>
            <a:rPr lang="es-CO" b="1" i="0" baseline="0"/>
            <a:t>interact with the system as if interacting with a regular file tree</a:t>
          </a:r>
          <a:r>
            <a:rPr lang="es-CO" b="0" i="0" baseline="0"/>
            <a:t>.</a:t>
          </a:r>
          <a:endParaRPr lang="en-US"/>
        </a:p>
      </dgm:t>
    </dgm:pt>
    <dgm:pt modelId="{2F127016-3D9D-4FCE-BBA9-861F800F587F}" type="parTrans" cxnId="{7711BB25-A069-4F16-B501-3CB04B7C64C1}">
      <dgm:prSet/>
      <dgm:spPr/>
      <dgm:t>
        <a:bodyPr/>
        <a:lstStyle/>
        <a:p>
          <a:endParaRPr lang="en-US"/>
        </a:p>
      </dgm:t>
    </dgm:pt>
    <dgm:pt modelId="{9952B004-7FCD-4C75-9A91-DC6CF76DE181}" type="sibTrans" cxnId="{7711BB25-A069-4F16-B501-3CB04B7C64C1}">
      <dgm:prSet/>
      <dgm:spPr/>
      <dgm:t>
        <a:bodyPr/>
        <a:lstStyle/>
        <a:p>
          <a:endParaRPr lang="en-US"/>
        </a:p>
      </dgm:t>
    </dgm:pt>
    <dgm:pt modelId="{2FF3BDEC-FFC2-4037-86BB-19C2D492086A}" type="pres">
      <dgm:prSet presAssocID="{5A4BCB34-DD25-4027-8306-85F18BF2B701}" presName="linear" presStyleCnt="0">
        <dgm:presLayoutVars>
          <dgm:animLvl val="lvl"/>
          <dgm:resizeHandles val="exact"/>
        </dgm:presLayoutVars>
      </dgm:prSet>
      <dgm:spPr/>
    </dgm:pt>
    <dgm:pt modelId="{EA1EC920-4832-44C5-A52D-C107A94E847C}" type="pres">
      <dgm:prSet presAssocID="{3DE75423-2205-443E-B1B5-4028320B8A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794E1A-A024-4D74-8CCC-2280ED533A78}" type="pres">
      <dgm:prSet presAssocID="{3DE75423-2205-443E-B1B5-4028320B8ABF}" presName="childText" presStyleLbl="revTx" presStyleIdx="0" presStyleCnt="1">
        <dgm:presLayoutVars>
          <dgm:bulletEnabled val="1"/>
        </dgm:presLayoutVars>
      </dgm:prSet>
      <dgm:spPr/>
    </dgm:pt>
    <dgm:pt modelId="{876972D4-2257-4023-AE96-D500B15D7587}" type="pres">
      <dgm:prSet presAssocID="{F48AC9F1-970F-42A7-8CAD-84A576C56E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121C317-F505-49D1-B040-293C5941CECB}" type="presOf" srcId="{EF3265ED-BA19-4439-B7E7-325F0A434E05}" destId="{82794E1A-A024-4D74-8CCC-2280ED533A78}" srcOrd="0" destOrd="4" presId="urn:microsoft.com/office/officeart/2005/8/layout/vList2"/>
    <dgm:cxn modelId="{7711BB25-A069-4F16-B501-3CB04B7C64C1}" srcId="{5A4BCB34-DD25-4027-8306-85F18BF2B701}" destId="{F48AC9F1-970F-42A7-8CAD-84A576C56EED}" srcOrd="1" destOrd="0" parTransId="{2F127016-3D9D-4FCE-BBA9-861F800F587F}" sibTransId="{9952B004-7FCD-4C75-9A91-DC6CF76DE181}"/>
    <dgm:cxn modelId="{98907A27-D500-4EC6-B2FD-7DABCECFF4FA}" type="presOf" srcId="{0377013D-4671-4129-998C-EB01E34CF670}" destId="{82794E1A-A024-4D74-8CCC-2280ED533A78}" srcOrd="0" destOrd="2" presId="urn:microsoft.com/office/officeart/2005/8/layout/vList2"/>
    <dgm:cxn modelId="{62F76250-00D0-4AA2-A8A6-605BF3EB4F0E}" srcId="{3DE75423-2205-443E-B1B5-4028320B8ABF}" destId="{B636BCB6-2748-45A4-843B-1775C999A281}" srcOrd="3" destOrd="0" parTransId="{F7A42FAC-E8F1-4CF3-A8C4-7B2AA8BF5AC5}" sibTransId="{F2B8DB55-1089-4285-89A9-BF6BB303AC69}"/>
    <dgm:cxn modelId="{A647A97A-9595-4340-9BF8-ADB1055A4D61}" type="presOf" srcId="{5A4BCB34-DD25-4027-8306-85F18BF2B701}" destId="{2FF3BDEC-FFC2-4037-86BB-19C2D492086A}" srcOrd="0" destOrd="0" presId="urn:microsoft.com/office/officeart/2005/8/layout/vList2"/>
    <dgm:cxn modelId="{1DD6B17B-EB71-4968-A31D-9900605B8E15}" type="presOf" srcId="{F08DEA9C-EE9A-4D18-828B-8A84332AE4D3}" destId="{82794E1A-A024-4D74-8CCC-2280ED533A78}" srcOrd="0" destOrd="0" presId="urn:microsoft.com/office/officeart/2005/8/layout/vList2"/>
    <dgm:cxn modelId="{04D0A783-4A90-4497-857D-E8A7FE9F8495}" srcId="{3DE75423-2205-443E-B1B5-4028320B8ABF}" destId="{0377013D-4671-4129-998C-EB01E34CF670}" srcOrd="2" destOrd="0" parTransId="{551541D7-A872-49A3-92EE-6E9FDCD2C7B0}" sibTransId="{9A0E818B-68B0-4533-B35D-8F6234A99539}"/>
    <dgm:cxn modelId="{A93D5F91-52A6-4A05-B6B2-0291A3F39854}" srcId="{5A4BCB34-DD25-4027-8306-85F18BF2B701}" destId="{3DE75423-2205-443E-B1B5-4028320B8ABF}" srcOrd="0" destOrd="0" parTransId="{40DE0361-CC1B-4B39-A881-5AE9D0AF5DC5}" sibTransId="{4C2CE7B8-42A1-476D-A1CF-80FD9BCBE230}"/>
    <dgm:cxn modelId="{6B601699-46D2-4C9C-8719-0BD5987C717C}" srcId="{3DE75423-2205-443E-B1B5-4028320B8ABF}" destId="{F08DEA9C-EE9A-4D18-828B-8A84332AE4D3}" srcOrd="0" destOrd="0" parTransId="{66FD66B5-2738-42C0-A7F3-2E40537DDBAB}" sibTransId="{B089C417-C538-4AC3-B693-635F5B27CA11}"/>
    <dgm:cxn modelId="{7257E299-350D-434F-A9C6-F7157DEC77A8}" type="presOf" srcId="{2761A7AE-02F6-4199-BE24-C5CFE4F6119A}" destId="{82794E1A-A024-4D74-8CCC-2280ED533A78}" srcOrd="0" destOrd="1" presId="urn:microsoft.com/office/officeart/2005/8/layout/vList2"/>
    <dgm:cxn modelId="{A8DDDCA8-CDE2-48E3-8A46-495BF669B184}" type="presOf" srcId="{F48AC9F1-970F-42A7-8CAD-84A576C56EED}" destId="{876972D4-2257-4023-AE96-D500B15D7587}" srcOrd="0" destOrd="0" presId="urn:microsoft.com/office/officeart/2005/8/layout/vList2"/>
    <dgm:cxn modelId="{0222C6C9-A5EC-47AC-985D-74D127B1D9A6}" type="presOf" srcId="{B636BCB6-2748-45A4-843B-1775C999A281}" destId="{82794E1A-A024-4D74-8CCC-2280ED533A78}" srcOrd="0" destOrd="3" presId="urn:microsoft.com/office/officeart/2005/8/layout/vList2"/>
    <dgm:cxn modelId="{04EE52E0-3FE7-49FD-BF0C-51A02A5F47E7}" srcId="{3DE75423-2205-443E-B1B5-4028320B8ABF}" destId="{EF3265ED-BA19-4439-B7E7-325F0A434E05}" srcOrd="4" destOrd="0" parTransId="{9AA54E6F-BDC6-44D8-A19B-6E6C08F53260}" sibTransId="{2A19E0C2-B732-4D9F-945F-1124F45E5108}"/>
    <dgm:cxn modelId="{46497BE4-200E-43B8-B449-950E16384002}" type="presOf" srcId="{3DE75423-2205-443E-B1B5-4028320B8ABF}" destId="{EA1EC920-4832-44C5-A52D-C107A94E847C}" srcOrd="0" destOrd="0" presId="urn:microsoft.com/office/officeart/2005/8/layout/vList2"/>
    <dgm:cxn modelId="{FA95A2ED-C3F4-4DBF-A089-718801B25542}" srcId="{3DE75423-2205-443E-B1B5-4028320B8ABF}" destId="{2761A7AE-02F6-4199-BE24-C5CFE4F6119A}" srcOrd="1" destOrd="0" parTransId="{DF6EA11D-CE6E-4AAF-8AE0-26665C42F22E}" sibTransId="{683BCB60-E20D-4830-BA10-9604C9AA4DD1}"/>
    <dgm:cxn modelId="{4C4456B8-C0EF-45EC-BF4A-920AE0985012}" type="presParOf" srcId="{2FF3BDEC-FFC2-4037-86BB-19C2D492086A}" destId="{EA1EC920-4832-44C5-A52D-C107A94E847C}" srcOrd="0" destOrd="0" presId="urn:microsoft.com/office/officeart/2005/8/layout/vList2"/>
    <dgm:cxn modelId="{566CD870-93FC-4E38-8DB3-B09BFC4D55F1}" type="presParOf" srcId="{2FF3BDEC-FFC2-4037-86BB-19C2D492086A}" destId="{82794E1A-A024-4D74-8CCC-2280ED533A78}" srcOrd="1" destOrd="0" presId="urn:microsoft.com/office/officeart/2005/8/layout/vList2"/>
    <dgm:cxn modelId="{9CA1D536-7A99-4B69-9726-0DB75BD61CA7}" type="presParOf" srcId="{2FF3BDEC-FFC2-4037-86BB-19C2D492086A}" destId="{876972D4-2257-4023-AE96-D500B15D75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909BCE-1B3B-496D-8524-B46B597878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021A45-2AB1-468F-9123-7EF0837BB641}">
      <dgm:prSet/>
      <dgm:spPr/>
      <dgm:t>
        <a:bodyPr/>
        <a:lstStyle/>
        <a:p>
          <a:r>
            <a:rPr lang="es-CO"/>
            <a:t>The man is the built-in help system for Linux tools.</a:t>
          </a:r>
          <a:endParaRPr lang="en-US"/>
        </a:p>
      </dgm:t>
    </dgm:pt>
    <dgm:pt modelId="{BF28CACE-90AD-4D89-B931-E495BCC34ACD}" type="parTrans" cxnId="{E8188CA7-77DC-4A47-AE8C-92A391C3F2E5}">
      <dgm:prSet/>
      <dgm:spPr/>
      <dgm:t>
        <a:bodyPr/>
        <a:lstStyle/>
        <a:p>
          <a:endParaRPr lang="en-US"/>
        </a:p>
      </dgm:t>
    </dgm:pt>
    <dgm:pt modelId="{0DA7F99A-3129-4300-8EF2-DAC0BF465CC9}" type="sibTrans" cxnId="{E8188CA7-77DC-4A47-AE8C-92A391C3F2E5}">
      <dgm:prSet/>
      <dgm:spPr/>
      <dgm:t>
        <a:bodyPr/>
        <a:lstStyle/>
        <a:p>
          <a:endParaRPr lang="en-US"/>
        </a:p>
      </dgm:t>
    </dgm:pt>
    <dgm:pt modelId="{D01B8F14-2C63-489E-9898-5F396867A948}">
      <dgm:prSet/>
      <dgm:spPr/>
      <dgm:t>
        <a:bodyPr/>
        <a:lstStyle/>
        <a:p>
          <a:r>
            <a:rPr lang="en-US"/>
            <a:t>Tips:</a:t>
          </a:r>
        </a:p>
      </dgm:t>
    </dgm:pt>
    <dgm:pt modelId="{66C6E0B2-DD51-4712-A277-14889B10A35D}" type="parTrans" cxnId="{5A7611F1-E325-4565-91B7-49EA0DE9D0ED}">
      <dgm:prSet/>
      <dgm:spPr/>
      <dgm:t>
        <a:bodyPr/>
        <a:lstStyle/>
        <a:p>
          <a:endParaRPr lang="en-US"/>
        </a:p>
      </dgm:t>
    </dgm:pt>
    <dgm:pt modelId="{C070EA6E-1B0A-48BA-999A-658CE395ED93}" type="sibTrans" cxnId="{5A7611F1-E325-4565-91B7-49EA0DE9D0ED}">
      <dgm:prSet/>
      <dgm:spPr/>
      <dgm:t>
        <a:bodyPr/>
        <a:lstStyle/>
        <a:p>
          <a:endParaRPr lang="en-US"/>
        </a:p>
      </dgm:t>
    </dgm:pt>
    <dgm:pt modelId="{A97372E7-EE4D-464B-B228-19EED14DA4FC}">
      <dgm:prSet/>
      <dgm:spPr/>
      <dgm:t>
        <a:bodyPr/>
        <a:lstStyle/>
        <a:p>
          <a:r>
            <a:rPr lang="en-US"/>
            <a:t>Use </a:t>
          </a:r>
          <a:r>
            <a:rPr lang="en-US" b="1"/>
            <a:t>/keyword</a:t>
          </a:r>
          <a:r>
            <a:rPr lang="en-US"/>
            <a:t> to search inside a man page</a:t>
          </a:r>
        </a:p>
      </dgm:t>
    </dgm:pt>
    <dgm:pt modelId="{661F8F9C-A393-4787-B651-5BF265D7344E}" type="parTrans" cxnId="{1D5E6462-4C09-4F75-992A-3D30259104F8}">
      <dgm:prSet/>
      <dgm:spPr/>
      <dgm:t>
        <a:bodyPr/>
        <a:lstStyle/>
        <a:p>
          <a:endParaRPr lang="en-US"/>
        </a:p>
      </dgm:t>
    </dgm:pt>
    <dgm:pt modelId="{66460354-906C-4916-A4E1-D898EDB54BB8}" type="sibTrans" cxnId="{1D5E6462-4C09-4F75-992A-3D30259104F8}">
      <dgm:prSet/>
      <dgm:spPr/>
      <dgm:t>
        <a:bodyPr/>
        <a:lstStyle/>
        <a:p>
          <a:endParaRPr lang="en-US"/>
        </a:p>
      </dgm:t>
    </dgm:pt>
    <dgm:pt modelId="{7C4CA55E-B972-4747-B25C-427CC7917F11}">
      <dgm:prSet/>
      <dgm:spPr/>
      <dgm:t>
        <a:bodyPr/>
        <a:lstStyle/>
        <a:p>
          <a:r>
            <a:rPr lang="en-US"/>
            <a:t>Press</a:t>
          </a:r>
          <a:r>
            <a:rPr lang="en-US" b="1"/>
            <a:t> q</a:t>
          </a:r>
          <a:r>
            <a:rPr lang="en-US"/>
            <a:t> to exit</a:t>
          </a:r>
        </a:p>
      </dgm:t>
    </dgm:pt>
    <dgm:pt modelId="{24C390D4-4C4F-40FE-BE31-E1C8AF46FE1A}" type="parTrans" cxnId="{646A65A7-B9C6-4AAD-A157-C2D033AB48B9}">
      <dgm:prSet/>
      <dgm:spPr/>
      <dgm:t>
        <a:bodyPr/>
        <a:lstStyle/>
        <a:p>
          <a:endParaRPr lang="en-US"/>
        </a:p>
      </dgm:t>
    </dgm:pt>
    <dgm:pt modelId="{4CE7E5CB-C7E5-47F3-AEBA-C2268EDD432C}" type="sibTrans" cxnId="{646A65A7-B9C6-4AAD-A157-C2D033AB48B9}">
      <dgm:prSet/>
      <dgm:spPr/>
      <dgm:t>
        <a:bodyPr/>
        <a:lstStyle/>
        <a:p>
          <a:endParaRPr lang="en-US"/>
        </a:p>
      </dgm:t>
    </dgm:pt>
    <dgm:pt modelId="{66CAD09D-A66A-49DF-B3BE-D03218E3F303}">
      <dgm:prSet/>
      <dgm:spPr/>
      <dgm:t>
        <a:bodyPr/>
        <a:lstStyle/>
        <a:p>
          <a:r>
            <a:rPr lang="en-US"/>
            <a:t>Use </a:t>
          </a:r>
          <a:r>
            <a:rPr lang="en-US" b="1"/>
            <a:t>man -k &lt;keyword&gt;</a:t>
          </a:r>
          <a:r>
            <a:rPr lang="en-US"/>
            <a:t> to find related tools (alias: </a:t>
          </a:r>
          <a:r>
            <a:rPr lang="en-US" b="1"/>
            <a:t>apropos</a:t>
          </a:r>
          <a:r>
            <a:rPr lang="en-US"/>
            <a:t>)</a:t>
          </a:r>
        </a:p>
      </dgm:t>
    </dgm:pt>
    <dgm:pt modelId="{7907AF49-A7C8-4F9D-BB32-94A26D5D1E8A}" type="parTrans" cxnId="{4DB66CF5-9069-4BA0-8CF4-AA3ACD87BB72}">
      <dgm:prSet/>
      <dgm:spPr/>
      <dgm:t>
        <a:bodyPr/>
        <a:lstStyle/>
        <a:p>
          <a:endParaRPr lang="en-US"/>
        </a:p>
      </dgm:t>
    </dgm:pt>
    <dgm:pt modelId="{8BC50080-8EC5-41C2-82D8-DE0CD35C5C64}" type="sibTrans" cxnId="{4DB66CF5-9069-4BA0-8CF4-AA3ACD87BB72}">
      <dgm:prSet/>
      <dgm:spPr/>
      <dgm:t>
        <a:bodyPr/>
        <a:lstStyle/>
        <a:p>
          <a:endParaRPr lang="en-US"/>
        </a:p>
      </dgm:t>
    </dgm:pt>
    <dgm:pt modelId="{F808006A-C770-412C-A3CF-1156DEC59B1C}">
      <dgm:prSet/>
      <dgm:spPr/>
      <dgm:t>
        <a:bodyPr/>
        <a:lstStyle/>
        <a:p>
          <a:r>
            <a:rPr lang="en-US"/>
            <a:t>Manual sections:</a:t>
          </a:r>
        </a:p>
      </dgm:t>
    </dgm:pt>
    <dgm:pt modelId="{CD773CB0-02C4-4A6A-949A-7441D906A46C}" type="parTrans" cxnId="{49C23B82-2C0B-44A6-9F67-D5DA4EF33BB4}">
      <dgm:prSet/>
      <dgm:spPr/>
      <dgm:t>
        <a:bodyPr/>
        <a:lstStyle/>
        <a:p>
          <a:endParaRPr lang="en-US"/>
        </a:p>
      </dgm:t>
    </dgm:pt>
    <dgm:pt modelId="{E86F86CC-BC43-45DB-ABC0-AE9C40DB0FE5}" type="sibTrans" cxnId="{49C23B82-2C0B-44A6-9F67-D5DA4EF33BB4}">
      <dgm:prSet/>
      <dgm:spPr/>
      <dgm:t>
        <a:bodyPr/>
        <a:lstStyle/>
        <a:p>
          <a:endParaRPr lang="en-US"/>
        </a:p>
      </dgm:t>
    </dgm:pt>
    <dgm:pt modelId="{64137347-C263-42F7-A0DE-F1ED7A834A4C}">
      <dgm:prSet/>
      <dgm:spPr/>
      <dgm:t>
        <a:bodyPr/>
        <a:lstStyle/>
        <a:p>
          <a:r>
            <a:rPr lang="en-US"/>
            <a:t>1: User commands</a:t>
          </a:r>
        </a:p>
      </dgm:t>
    </dgm:pt>
    <dgm:pt modelId="{AA03472A-9F44-456D-B761-3A500917EFF7}" type="parTrans" cxnId="{9F59BD60-DCCE-4D90-968F-59EBABC94578}">
      <dgm:prSet/>
      <dgm:spPr/>
      <dgm:t>
        <a:bodyPr/>
        <a:lstStyle/>
        <a:p>
          <a:endParaRPr lang="en-US"/>
        </a:p>
      </dgm:t>
    </dgm:pt>
    <dgm:pt modelId="{834CA14A-C1E8-4876-8677-EDC1A113ACFD}" type="sibTrans" cxnId="{9F59BD60-DCCE-4D90-968F-59EBABC94578}">
      <dgm:prSet/>
      <dgm:spPr/>
      <dgm:t>
        <a:bodyPr/>
        <a:lstStyle/>
        <a:p>
          <a:endParaRPr lang="en-US"/>
        </a:p>
      </dgm:t>
    </dgm:pt>
    <dgm:pt modelId="{B9383962-39A3-48FC-9B7A-8D28185D6C98}">
      <dgm:prSet/>
      <dgm:spPr/>
      <dgm:t>
        <a:bodyPr/>
        <a:lstStyle/>
        <a:p>
          <a:r>
            <a:rPr lang="en-US"/>
            <a:t>5: File formats</a:t>
          </a:r>
        </a:p>
      </dgm:t>
    </dgm:pt>
    <dgm:pt modelId="{F6DA9574-B252-471E-8656-7724BC33DE69}" type="parTrans" cxnId="{E0DC62E0-F5BA-434E-9EC1-A0F60C4A8D7B}">
      <dgm:prSet/>
      <dgm:spPr/>
      <dgm:t>
        <a:bodyPr/>
        <a:lstStyle/>
        <a:p>
          <a:endParaRPr lang="en-US"/>
        </a:p>
      </dgm:t>
    </dgm:pt>
    <dgm:pt modelId="{9D040F54-8462-4C09-9738-DEEFBCF7549C}" type="sibTrans" cxnId="{E0DC62E0-F5BA-434E-9EC1-A0F60C4A8D7B}">
      <dgm:prSet/>
      <dgm:spPr/>
      <dgm:t>
        <a:bodyPr/>
        <a:lstStyle/>
        <a:p>
          <a:endParaRPr lang="en-US"/>
        </a:p>
      </dgm:t>
    </dgm:pt>
    <dgm:pt modelId="{57A941B2-6ABC-4111-860C-23B261A84012}">
      <dgm:prSet/>
      <dgm:spPr/>
      <dgm:t>
        <a:bodyPr/>
        <a:lstStyle/>
        <a:p>
          <a:r>
            <a:rPr lang="en-US"/>
            <a:t>8: System administration</a:t>
          </a:r>
        </a:p>
      </dgm:t>
    </dgm:pt>
    <dgm:pt modelId="{294E2710-6B78-4F24-895C-EEE8B254B89E}" type="parTrans" cxnId="{4B1D7112-A216-44FA-B1E6-D6998AA83DCD}">
      <dgm:prSet/>
      <dgm:spPr/>
      <dgm:t>
        <a:bodyPr/>
        <a:lstStyle/>
        <a:p>
          <a:endParaRPr lang="en-US"/>
        </a:p>
      </dgm:t>
    </dgm:pt>
    <dgm:pt modelId="{9588B034-3A8F-4707-9AAB-EA555BE156B7}" type="sibTrans" cxnId="{4B1D7112-A216-44FA-B1E6-D6998AA83DCD}">
      <dgm:prSet/>
      <dgm:spPr/>
      <dgm:t>
        <a:bodyPr/>
        <a:lstStyle/>
        <a:p>
          <a:endParaRPr lang="en-US"/>
        </a:p>
      </dgm:t>
    </dgm:pt>
    <dgm:pt modelId="{F8797E3D-8D5A-451C-ACA0-438287CD7E28}" type="pres">
      <dgm:prSet presAssocID="{6F909BCE-1B3B-496D-8524-B46B59787846}" presName="linear" presStyleCnt="0">
        <dgm:presLayoutVars>
          <dgm:animLvl val="lvl"/>
          <dgm:resizeHandles val="exact"/>
        </dgm:presLayoutVars>
      </dgm:prSet>
      <dgm:spPr/>
    </dgm:pt>
    <dgm:pt modelId="{F1906B70-E416-4349-9035-B9B4D17FEFAE}" type="pres">
      <dgm:prSet presAssocID="{F2021A45-2AB1-468F-9123-7EF0837BB6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A68C99-7DD7-4CA2-9F61-CC5604408511}" type="pres">
      <dgm:prSet presAssocID="{0DA7F99A-3129-4300-8EF2-DAC0BF465CC9}" presName="spacer" presStyleCnt="0"/>
      <dgm:spPr/>
    </dgm:pt>
    <dgm:pt modelId="{BAD4DDBF-3551-403B-956D-E6D31AB398C5}" type="pres">
      <dgm:prSet presAssocID="{D01B8F14-2C63-489E-9898-5F396867A9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D65920-ABF6-4701-AD3A-1D54D4B4A035}" type="pres">
      <dgm:prSet presAssocID="{D01B8F14-2C63-489E-9898-5F396867A94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1D7112-A216-44FA-B1E6-D6998AA83DCD}" srcId="{F808006A-C770-412C-A3CF-1156DEC59B1C}" destId="{57A941B2-6ABC-4111-860C-23B261A84012}" srcOrd="2" destOrd="0" parTransId="{294E2710-6B78-4F24-895C-EEE8B254B89E}" sibTransId="{9588B034-3A8F-4707-9AAB-EA555BE156B7}"/>
    <dgm:cxn modelId="{9F59BD60-DCCE-4D90-968F-59EBABC94578}" srcId="{F808006A-C770-412C-A3CF-1156DEC59B1C}" destId="{64137347-C263-42F7-A0DE-F1ED7A834A4C}" srcOrd="0" destOrd="0" parTransId="{AA03472A-9F44-456D-B761-3A500917EFF7}" sibTransId="{834CA14A-C1E8-4876-8677-EDC1A113ACFD}"/>
    <dgm:cxn modelId="{1D5E6462-4C09-4F75-992A-3D30259104F8}" srcId="{D01B8F14-2C63-489E-9898-5F396867A948}" destId="{A97372E7-EE4D-464B-B228-19EED14DA4FC}" srcOrd="0" destOrd="0" parTransId="{661F8F9C-A393-4787-B651-5BF265D7344E}" sibTransId="{66460354-906C-4916-A4E1-D898EDB54BB8}"/>
    <dgm:cxn modelId="{8FA37B46-960C-4578-8DA7-8A11BB853416}" type="presOf" srcId="{F808006A-C770-412C-A3CF-1156DEC59B1C}" destId="{E8D65920-ABF6-4701-AD3A-1D54D4B4A035}" srcOrd="0" destOrd="3" presId="urn:microsoft.com/office/officeart/2005/8/layout/vList2"/>
    <dgm:cxn modelId="{E675DF48-7A27-4A10-9076-E0823683718D}" type="presOf" srcId="{7C4CA55E-B972-4747-B25C-427CC7917F11}" destId="{E8D65920-ABF6-4701-AD3A-1D54D4B4A035}" srcOrd="0" destOrd="1" presId="urn:microsoft.com/office/officeart/2005/8/layout/vList2"/>
    <dgm:cxn modelId="{ED31A172-CFA0-41F3-B01A-38C346DB85D4}" type="presOf" srcId="{64137347-C263-42F7-A0DE-F1ED7A834A4C}" destId="{E8D65920-ABF6-4701-AD3A-1D54D4B4A035}" srcOrd="0" destOrd="4" presId="urn:microsoft.com/office/officeart/2005/8/layout/vList2"/>
    <dgm:cxn modelId="{49C23B82-2C0B-44A6-9F67-D5DA4EF33BB4}" srcId="{D01B8F14-2C63-489E-9898-5F396867A948}" destId="{F808006A-C770-412C-A3CF-1156DEC59B1C}" srcOrd="3" destOrd="0" parTransId="{CD773CB0-02C4-4A6A-949A-7441D906A46C}" sibTransId="{E86F86CC-BC43-45DB-ABC0-AE9C40DB0FE5}"/>
    <dgm:cxn modelId="{4CCC828A-58EC-410F-BA4C-46F0B2A21C82}" type="presOf" srcId="{D01B8F14-2C63-489E-9898-5F396867A948}" destId="{BAD4DDBF-3551-403B-956D-E6D31AB398C5}" srcOrd="0" destOrd="0" presId="urn:microsoft.com/office/officeart/2005/8/layout/vList2"/>
    <dgm:cxn modelId="{3D5DF68F-8805-4992-A924-C775EDF62EE7}" type="presOf" srcId="{66CAD09D-A66A-49DF-B3BE-D03218E3F303}" destId="{E8D65920-ABF6-4701-AD3A-1D54D4B4A035}" srcOrd="0" destOrd="2" presId="urn:microsoft.com/office/officeart/2005/8/layout/vList2"/>
    <dgm:cxn modelId="{646A65A7-B9C6-4AAD-A157-C2D033AB48B9}" srcId="{D01B8F14-2C63-489E-9898-5F396867A948}" destId="{7C4CA55E-B972-4747-B25C-427CC7917F11}" srcOrd="1" destOrd="0" parTransId="{24C390D4-4C4F-40FE-BE31-E1C8AF46FE1A}" sibTransId="{4CE7E5CB-C7E5-47F3-AEBA-C2268EDD432C}"/>
    <dgm:cxn modelId="{E8188CA7-77DC-4A47-AE8C-92A391C3F2E5}" srcId="{6F909BCE-1B3B-496D-8524-B46B59787846}" destId="{F2021A45-2AB1-468F-9123-7EF0837BB641}" srcOrd="0" destOrd="0" parTransId="{BF28CACE-90AD-4D89-B931-E495BCC34ACD}" sibTransId="{0DA7F99A-3129-4300-8EF2-DAC0BF465CC9}"/>
    <dgm:cxn modelId="{F0B305DB-9ADD-443C-BB0A-FF48FD3D0BD3}" type="presOf" srcId="{F2021A45-2AB1-468F-9123-7EF0837BB641}" destId="{F1906B70-E416-4349-9035-B9B4D17FEFAE}" srcOrd="0" destOrd="0" presId="urn:microsoft.com/office/officeart/2005/8/layout/vList2"/>
    <dgm:cxn modelId="{E0DC62E0-F5BA-434E-9EC1-A0F60C4A8D7B}" srcId="{F808006A-C770-412C-A3CF-1156DEC59B1C}" destId="{B9383962-39A3-48FC-9B7A-8D28185D6C98}" srcOrd="1" destOrd="0" parTransId="{F6DA9574-B252-471E-8656-7724BC33DE69}" sibTransId="{9D040F54-8462-4C09-9738-DEEFBCF7549C}"/>
    <dgm:cxn modelId="{BE4718E7-4732-4D3D-A678-ACA1DD9CD65D}" type="presOf" srcId="{6F909BCE-1B3B-496D-8524-B46B59787846}" destId="{F8797E3D-8D5A-451C-ACA0-438287CD7E28}" srcOrd="0" destOrd="0" presId="urn:microsoft.com/office/officeart/2005/8/layout/vList2"/>
    <dgm:cxn modelId="{629840E7-2E72-4DD3-9FCB-A2346D3B370D}" type="presOf" srcId="{57A941B2-6ABC-4111-860C-23B261A84012}" destId="{E8D65920-ABF6-4701-AD3A-1D54D4B4A035}" srcOrd="0" destOrd="6" presId="urn:microsoft.com/office/officeart/2005/8/layout/vList2"/>
    <dgm:cxn modelId="{B7FEF8EC-9650-44A3-BD42-69053B5719D1}" type="presOf" srcId="{A97372E7-EE4D-464B-B228-19EED14DA4FC}" destId="{E8D65920-ABF6-4701-AD3A-1D54D4B4A035}" srcOrd="0" destOrd="0" presId="urn:microsoft.com/office/officeart/2005/8/layout/vList2"/>
    <dgm:cxn modelId="{A304B9EE-7A5E-4437-AC40-315B1AC447FD}" type="presOf" srcId="{B9383962-39A3-48FC-9B7A-8D28185D6C98}" destId="{E8D65920-ABF6-4701-AD3A-1D54D4B4A035}" srcOrd="0" destOrd="5" presId="urn:microsoft.com/office/officeart/2005/8/layout/vList2"/>
    <dgm:cxn modelId="{5A7611F1-E325-4565-91B7-49EA0DE9D0ED}" srcId="{6F909BCE-1B3B-496D-8524-B46B59787846}" destId="{D01B8F14-2C63-489E-9898-5F396867A948}" srcOrd="1" destOrd="0" parTransId="{66C6E0B2-DD51-4712-A277-14889B10A35D}" sibTransId="{C070EA6E-1B0A-48BA-999A-658CE395ED93}"/>
    <dgm:cxn modelId="{4DB66CF5-9069-4BA0-8CF4-AA3ACD87BB72}" srcId="{D01B8F14-2C63-489E-9898-5F396867A948}" destId="{66CAD09D-A66A-49DF-B3BE-D03218E3F303}" srcOrd="2" destOrd="0" parTransId="{7907AF49-A7C8-4F9D-BB32-94A26D5D1E8A}" sibTransId="{8BC50080-8EC5-41C2-82D8-DE0CD35C5C64}"/>
    <dgm:cxn modelId="{2FBE77C4-53D1-447B-8D56-48ECA4771E47}" type="presParOf" srcId="{F8797E3D-8D5A-451C-ACA0-438287CD7E28}" destId="{F1906B70-E416-4349-9035-B9B4D17FEFAE}" srcOrd="0" destOrd="0" presId="urn:microsoft.com/office/officeart/2005/8/layout/vList2"/>
    <dgm:cxn modelId="{405DD0EE-5514-426A-AAE7-508BB1EC8EE1}" type="presParOf" srcId="{F8797E3D-8D5A-451C-ACA0-438287CD7E28}" destId="{6AA68C99-7DD7-4CA2-9F61-CC5604408511}" srcOrd="1" destOrd="0" presId="urn:microsoft.com/office/officeart/2005/8/layout/vList2"/>
    <dgm:cxn modelId="{57111995-54E4-4C49-A500-B236E4E7247E}" type="presParOf" srcId="{F8797E3D-8D5A-451C-ACA0-438287CD7E28}" destId="{BAD4DDBF-3551-403B-956D-E6D31AB398C5}" srcOrd="2" destOrd="0" presId="urn:microsoft.com/office/officeart/2005/8/layout/vList2"/>
    <dgm:cxn modelId="{35DEB312-03E5-4D02-9516-58BFA9772D45}" type="presParOf" srcId="{F8797E3D-8D5A-451C-ACA0-438287CD7E28}" destId="{E8D65920-ABF6-4701-AD3A-1D54D4B4A0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55F8D1-88DA-4CD7-80B7-01EA7B184A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7AB2B1-AC17-4046-A5E7-33CA8B6F7918}">
      <dgm:prSet/>
      <dgm:spPr/>
      <dgm:t>
        <a:bodyPr/>
        <a:lstStyle/>
        <a:p>
          <a:r>
            <a:rPr lang="en-US"/>
            <a:t>Linux’s "everything is a file" model promotes:</a:t>
          </a:r>
        </a:p>
      </dgm:t>
    </dgm:pt>
    <dgm:pt modelId="{C79186BC-E1BC-421B-85BA-3ACBE0F7C05B}" type="parTrans" cxnId="{AD2A35D8-42BA-4844-9654-B55AB35A0A06}">
      <dgm:prSet/>
      <dgm:spPr/>
      <dgm:t>
        <a:bodyPr/>
        <a:lstStyle/>
        <a:p>
          <a:endParaRPr lang="en-US"/>
        </a:p>
      </dgm:t>
    </dgm:pt>
    <dgm:pt modelId="{0A42A007-E8D9-42FF-A8D9-194D37EE7189}" type="sibTrans" cxnId="{AD2A35D8-42BA-4844-9654-B55AB35A0A06}">
      <dgm:prSet/>
      <dgm:spPr/>
      <dgm:t>
        <a:bodyPr/>
        <a:lstStyle/>
        <a:p>
          <a:endParaRPr lang="en-US"/>
        </a:p>
      </dgm:t>
    </dgm:pt>
    <dgm:pt modelId="{E8A7F70D-18F2-40C4-BA37-4EE2F3FB2A68}">
      <dgm:prSet/>
      <dgm:spPr/>
      <dgm:t>
        <a:bodyPr/>
        <a:lstStyle/>
        <a:p>
          <a:r>
            <a:rPr lang="en-US" b="1"/>
            <a:t>Simplicity:</a:t>
          </a:r>
          <a:r>
            <a:rPr lang="en-US"/>
            <a:t> Unified method to access everything (files, devices, system info)</a:t>
          </a:r>
        </a:p>
      </dgm:t>
    </dgm:pt>
    <dgm:pt modelId="{49335951-80E6-469D-B8FE-0CA436113F4B}" type="parTrans" cxnId="{91664044-111C-46F6-A564-6C0C43C235CC}">
      <dgm:prSet/>
      <dgm:spPr/>
      <dgm:t>
        <a:bodyPr/>
        <a:lstStyle/>
        <a:p>
          <a:endParaRPr lang="en-US"/>
        </a:p>
      </dgm:t>
    </dgm:pt>
    <dgm:pt modelId="{C1E4251B-3187-476C-A1DF-A851D2DEFE70}" type="sibTrans" cxnId="{91664044-111C-46F6-A564-6C0C43C235CC}">
      <dgm:prSet/>
      <dgm:spPr/>
      <dgm:t>
        <a:bodyPr/>
        <a:lstStyle/>
        <a:p>
          <a:endParaRPr lang="en-US"/>
        </a:p>
      </dgm:t>
    </dgm:pt>
    <dgm:pt modelId="{433EEC29-427D-4494-8C91-D4493FBFF9C0}">
      <dgm:prSet/>
      <dgm:spPr/>
      <dgm:t>
        <a:bodyPr/>
        <a:lstStyle/>
        <a:p>
          <a:r>
            <a:rPr lang="en-US" b="1"/>
            <a:t>Scriptability:</a:t>
          </a:r>
          <a:r>
            <a:rPr lang="en-US"/>
            <a:t> Use bash, Python, etc. for automation</a:t>
          </a:r>
        </a:p>
      </dgm:t>
    </dgm:pt>
    <dgm:pt modelId="{0F312F94-DA0E-4A16-85FE-44E4F5CA98E0}" type="parTrans" cxnId="{BD76F1CF-5C38-45B4-A38C-8E2E7AC02843}">
      <dgm:prSet/>
      <dgm:spPr/>
      <dgm:t>
        <a:bodyPr/>
        <a:lstStyle/>
        <a:p>
          <a:endParaRPr lang="en-US"/>
        </a:p>
      </dgm:t>
    </dgm:pt>
    <dgm:pt modelId="{AAAB0B46-6A68-4C72-A08B-F3CBF901C2A0}" type="sibTrans" cxnId="{BD76F1CF-5C38-45B4-A38C-8E2E7AC02843}">
      <dgm:prSet/>
      <dgm:spPr/>
      <dgm:t>
        <a:bodyPr/>
        <a:lstStyle/>
        <a:p>
          <a:endParaRPr lang="en-US"/>
        </a:p>
      </dgm:t>
    </dgm:pt>
    <dgm:pt modelId="{BA36BD8A-EBA5-4502-A5A2-B5F1181EEAE9}">
      <dgm:prSet/>
      <dgm:spPr/>
      <dgm:t>
        <a:bodyPr/>
        <a:lstStyle/>
        <a:p>
          <a:r>
            <a:rPr lang="en-US" b="1"/>
            <a:t>Transparency: </a:t>
          </a:r>
          <a:r>
            <a:rPr lang="en-US"/>
            <a:t>Inspect and debug system behavior live</a:t>
          </a:r>
        </a:p>
      </dgm:t>
    </dgm:pt>
    <dgm:pt modelId="{5C00C700-A253-4EE5-8FD3-335E615FFE2A}" type="parTrans" cxnId="{B6804FE5-4CB4-4E73-94B5-FC5A086E60C0}">
      <dgm:prSet/>
      <dgm:spPr/>
      <dgm:t>
        <a:bodyPr/>
        <a:lstStyle/>
        <a:p>
          <a:endParaRPr lang="en-US"/>
        </a:p>
      </dgm:t>
    </dgm:pt>
    <dgm:pt modelId="{C6C8C7DE-D20B-4170-8348-ACB4D4A1EC48}" type="sibTrans" cxnId="{B6804FE5-4CB4-4E73-94B5-FC5A086E60C0}">
      <dgm:prSet/>
      <dgm:spPr/>
      <dgm:t>
        <a:bodyPr/>
        <a:lstStyle/>
        <a:p>
          <a:endParaRPr lang="en-US"/>
        </a:p>
      </dgm:t>
    </dgm:pt>
    <dgm:pt modelId="{1B42F35B-837A-4B12-A04C-C0F608C9D339}">
      <dgm:prSet/>
      <dgm:spPr/>
      <dgm:t>
        <a:bodyPr/>
        <a:lstStyle/>
        <a:p>
          <a:r>
            <a:rPr lang="en-US"/>
            <a:t>This design is especially powerful in embedded systems where</a:t>
          </a:r>
          <a:r>
            <a:rPr lang="en-US" b="1"/>
            <a:t> lightweight control</a:t>
          </a:r>
          <a:r>
            <a:rPr lang="en-US"/>
            <a:t> is key.</a:t>
          </a:r>
        </a:p>
      </dgm:t>
    </dgm:pt>
    <dgm:pt modelId="{233E39EE-F37D-4A83-93D3-940B44130BD5}" type="parTrans" cxnId="{5D9F0E12-5F27-4D71-B0AF-92F5409A5F51}">
      <dgm:prSet/>
      <dgm:spPr/>
      <dgm:t>
        <a:bodyPr/>
        <a:lstStyle/>
        <a:p>
          <a:endParaRPr lang="en-US"/>
        </a:p>
      </dgm:t>
    </dgm:pt>
    <dgm:pt modelId="{B487E0E3-C56C-4D39-8045-995F9C95D3BA}" type="sibTrans" cxnId="{5D9F0E12-5F27-4D71-B0AF-92F5409A5F51}">
      <dgm:prSet/>
      <dgm:spPr/>
      <dgm:t>
        <a:bodyPr/>
        <a:lstStyle/>
        <a:p>
          <a:endParaRPr lang="en-US"/>
        </a:p>
      </dgm:t>
    </dgm:pt>
    <dgm:pt modelId="{601D8421-C230-45DC-99ED-1AC0A0906490}" type="pres">
      <dgm:prSet presAssocID="{E955F8D1-88DA-4CD7-80B7-01EA7B184ADC}" presName="linear" presStyleCnt="0">
        <dgm:presLayoutVars>
          <dgm:animLvl val="lvl"/>
          <dgm:resizeHandles val="exact"/>
        </dgm:presLayoutVars>
      </dgm:prSet>
      <dgm:spPr/>
    </dgm:pt>
    <dgm:pt modelId="{9A7E3269-662F-447F-9721-52BE3C3910AC}" type="pres">
      <dgm:prSet presAssocID="{B37AB2B1-AC17-4046-A5E7-33CA8B6F79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99ABE-829B-4030-885C-7051CF76E7B9}" type="pres">
      <dgm:prSet presAssocID="{B37AB2B1-AC17-4046-A5E7-33CA8B6F7918}" presName="childText" presStyleLbl="revTx" presStyleIdx="0" presStyleCnt="1">
        <dgm:presLayoutVars>
          <dgm:bulletEnabled val="1"/>
        </dgm:presLayoutVars>
      </dgm:prSet>
      <dgm:spPr/>
    </dgm:pt>
    <dgm:pt modelId="{C1FC71BC-0536-41BA-B9B9-9A722320FBD7}" type="pres">
      <dgm:prSet presAssocID="{1B42F35B-837A-4B12-A04C-C0F608C9D3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D9F0E12-5F27-4D71-B0AF-92F5409A5F51}" srcId="{E955F8D1-88DA-4CD7-80B7-01EA7B184ADC}" destId="{1B42F35B-837A-4B12-A04C-C0F608C9D339}" srcOrd="1" destOrd="0" parTransId="{233E39EE-F37D-4A83-93D3-940B44130BD5}" sibTransId="{B487E0E3-C56C-4D39-8045-995F9C95D3BA}"/>
    <dgm:cxn modelId="{91664044-111C-46F6-A564-6C0C43C235CC}" srcId="{B37AB2B1-AC17-4046-A5E7-33CA8B6F7918}" destId="{E8A7F70D-18F2-40C4-BA37-4EE2F3FB2A68}" srcOrd="0" destOrd="0" parTransId="{49335951-80E6-469D-B8FE-0CA436113F4B}" sibTransId="{C1E4251B-3187-476C-A1DF-A851D2DEFE70}"/>
    <dgm:cxn modelId="{17E6397D-B666-4203-9C90-9F65A7DDD7EA}" type="presOf" srcId="{E955F8D1-88DA-4CD7-80B7-01EA7B184ADC}" destId="{601D8421-C230-45DC-99ED-1AC0A0906490}" srcOrd="0" destOrd="0" presId="urn:microsoft.com/office/officeart/2005/8/layout/vList2"/>
    <dgm:cxn modelId="{D3E2A8B8-A154-4F15-9423-979942B170DD}" type="presOf" srcId="{BA36BD8A-EBA5-4502-A5A2-B5F1181EEAE9}" destId="{78C99ABE-829B-4030-885C-7051CF76E7B9}" srcOrd="0" destOrd="2" presId="urn:microsoft.com/office/officeart/2005/8/layout/vList2"/>
    <dgm:cxn modelId="{7493FAB8-BC61-43B9-9787-41F2C453B771}" type="presOf" srcId="{B37AB2B1-AC17-4046-A5E7-33CA8B6F7918}" destId="{9A7E3269-662F-447F-9721-52BE3C3910AC}" srcOrd="0" destOrd="0" presId="urn:microsoft.com/office/officeart/2005/8/layout/vList2"/>
    <dgm:cxn modelId="{BD76F1CF-5C38-45B4-A38C-8E2E7AC02843}" srcId="{B37AB2B1-AC17-4046-A5E7-33CA8B6F7918}" destId="{433EEC29-427D-4494-8C91-D4493FBFF9C0}" srcOrd="1" destOrd="0" parTransId="{0F312F94-DA0E-4A16-85FE-44E4F5CA98E0}" sibTransId="{AAAB0B46-6A68-4C72-A08B-F3CBF901C2A0}"/>
    <dgm:cxn modelId="{8A917BD7-723D-407A-95D6-9D1E7098B5B1}" type="presOf" srcId="{433EEC29-427D-4494-8C91-D4493FBFF9C0}" destId="{78C99ABE-829B-4030-885C-7051CF76E7B9}" srcOrd="0" destOrd="1" presId="urn:microsoft.com/office/officeart/2005/8/layout/vList2"/>
    <dgm:cxn modelId="{AD2A35D8-42BA-4844-9654-B55AB35A0A06}" srcId="{E955F8D1-88DA-4CD7-80B7-01EA7B184ADC}" destId="{B37AB2B1-AC17-4046-A5E7-33CA8B6F7918}" srcOrd="0" destOrd="0" parTransId="{C79186BC-E1BC-421B-85BA-3ACBE0F7C05B}" sibTransId="{0A42A007-E8D9-42FF-A8D9-194D37EE7189}"/>
    <dgm:cxn modelId="{B6804FE5-4CB4-4E73-94B5-FC5A086E60C0}" srcId="{B37AB2B1-AC17-4046-A5E7-33CA8B6F7918}" destId="{BA36BD8A-EBA5-4502-A5A2-B5F1181EEAE9}" srcOrd="2" destOrd="0" parTransId="{5C00C700-A253-4EE5-8FD3-335E615FFE2A}" sibTransId="{C6C8C7DE-D20B-4170-8348-ACB4D4A1EC48}"/>
    <dgm:cxn modelId="{B4C047F3-52B0-4266-8C14-9DDF8CAA2A0B}" type="presOf" srcId="{1B42F35B-837A-4B12-A04C-C0F608C9D339}" destId="{C1FC71BC-0536-41BA-B9B9-9A722320FBD7}" srcOrd="0" destOrd="0" presId="urn:microsoft.com/office/officeart/2005/8/layout/vList2"/>
    <dgm:cxn modelId="{FE82BBFC-0D8C-4E44-AEF8-85CAA73B6B3F}" type="presOf" srcId="{E8A7F70D-18F2-40C4-BA37-4EE2F3FB2A68}" destId="{78C99ABE-829B-4030-885C-7051CF76E7B9}" srcOrd="0" destOrd="0" presId="urn:microsoft.com/office/officeart/2005/8/layout/vList2"/>
    <dgm:cxn modelId="{93FA3618-6427-475C-806A-CAD52CDC0A5D}" type="presParOf" srcId="{601D8421-C230-45DC-99ED-1AC0A0906490}" destId="{9A7E3269-662F-447F-9721-52BE3C3910AC}" srcOrd="0" destOrd="0" presId="urn:microsoft.com/office/officeart/2005/8/layout/vList2"/>
    <dgm:cxn modelId="{6AFFE5DE-71C2-41B8-8C71-00E423C8E392}" type="presParOf" srcId="{601D8421-C230-45DC-99ED-1AC0A0906490}" destId="{78C99ABE-829B-4030-885C-7051CF76E7B9}" srcOrd="1" destOrd="0" presId="urn:microsoft.com/office/officeart/2005/8/layout/vList2"/>
    <dgm:cxn modelId="{0C5623B7-55DE-470E-9F01-776A6C6FE1ED}" type="presParOf" srcId="{601D8421-C230-45DC-99ED-1AC0A0906490}" destId="{C1FC71BC-0536-41BA-B9B9-9A722320FB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C40F-DFB9-4ED4-BADC-CB2803F90A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DFCA0-C1A2-4290-9AEA-5C691EB99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Unix-like, open-source kernel created in 1991 by Linus Torvalds</a:t>
          </a:r>
        </a:p>
      </dgm:t>
    </dgm:pt>
    <dgm:pt modelId="{70E9529F-6873-49B9-A5BC-B3BECE0F4EB0}" type="parTrans" cxnId="{98C587B3-8BC9-4F03-A957-0A35406D23CB}">
      <dgm:prSet/>
      <dgm:spPr/>
      <dgm:t>
        <a:bodyPr/>
        <a:lstStyle/>
        <a:p>
          <a:endParaRPr lang="en-US"/>
        </a:p>
      </dgm:t>
    </dgm:pt>
    <dgm:pt modelId="{8847FE27-4551-4767-855E-D140AA374B37}" type="sibTrans" cxnId="{98C587B3-8BC9-4F03-A957-0A35406D23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7C4A8A-9A13-4087-93D4-AC63068CB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Widely used in servers, supercomputers, mobile (Android), and embedded systems</a:t>
          </a:r>
        </a:p>
      </dgm:t>
    </dgm:pt>
    <dgm:pt modelId="{3E86CBC7-1867-4197-8082-3B1912FB99B8}" type="parTrans" cxnId="{C5A084BA-3D88-4104-A237-BD77C3335479}">
      <dgm:prSet/>
      <dgm:spPr/>
      <dgm:t>
        <a:bodyPr/>
        <a:lstStyle/>
        <a:p>
          <a:endParaRPr lang="en-US"/>
        </a:p>
      </dgm:t>
    </dgm:pt>
    <dgm:pt modelId="{1476ADEA-F88B-4D40-9C64-17D714F4F706}" type="sibTrans" cxnId="{C5A084BA-3D88-4104-A237-BD77C33354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EBB87E-D262-4BF5-9AD7-9D50CD2E2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an OS by itself — it’s the kernel</a:t>
          </a:r>
        </a:p>
      </dgm:t>
    </dgm:pt>
    <dgm:pt modelId="{1667BB5C-82AD-4BB5-8008-C83CFEB96F93}" type="parTrans" cxnId="{9E5F5C15-F811-4197-8F34-5DB1A14FA710}">
      <dgm:prSet/>
      <dgm:spPr/>
      <dgm:t>
        <a:bodyPr/>
        <a:lstStyle/>
        <a:p>
          <a:endParaRPr lang="en-US"/>
        </a:p>
      </dgm:t>
    </dgm:pt>
    <dgm:pt modelId="{CDFEC83E-D6BE-42EB-A743-0E6528425B38}" type="sibTrans" cxnId="{9E5F5C15-F811-4197-8F34-5DB1A14FA7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BF97F1-0D8E-47E2-95E3-4BA3AF2CE2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Supported by a global community and thousands of contributors</a:t>
          </a:r>
        </a:p>
      </dgm:t>
    </dgm:pt>
    <dgm:pt modelId="{D1B2F841-5CEA-49D0-AAF5-CAF4AABBA764}" type="parTrans" cxnId="{4C6FE63E-0FE0-494B-A675-4F912C6F63BB}">
      <dgm:prSet/>
      <dgm:spPr/>
      <dgm:t>
        <a:bodyPr/>
        <a:lstStyle/>
        <a:p>
          <a:endParaRPr lang="en-US"/>
        </a:p>
      </dgm:t>
    </dgm:pt>
    <dgm:pt modelId="{2C84D1FB-7C2F-4D0A-99A2-E0C1B5E96262}" type="sibTrans" cxnId="{4C6FE63E-0FE0-494B-A675-4F912C6F63BB}">
      <dgm:prSet/>
      <dgm:spPr/>
      <dgm:t>
        <a:bodyPr/>
        <a:lstStyle/>
        <a:p>
          <a:endParaRPr lang="en-US"/>
        </a:p>
      </dgm:t>
    </dgm:pt>
    <dgm:pt modelId="{608B7212-65D4-4F36-AC95-4D7F598BDFCF}" type="pres">
      <dgm:prSet presAssocID="{5DEFC40F-DFB9-4ED4-BADC-CB2803F90ADC}" presName="root" presStyleCnt="0">
        <dgm:presLayoutVars>
          <dgm:dir/>
          <dgm:resizeHandles val="exact"/>
        </dgm:presLayoutVars>
      </dgm:prSet>
      <dgm:spPr/>
    </dgm:pt>
    <dgm:pt modelId="{0E480D60-C10D-4CFF-9A7E-51B291123DCD}" type="pres">
      <dgm:prSet presAssocID="{5DEFC40F-DFB9-4ED4-BADC-CB2803F90ADC}" presName="container" presStyleCnt="0">
        <dgm:presLayoutVars>
          <dgm:dir/>
          <dgm:resizeHandles val="exact"/>
        </dgm:presLayoutVars>
      </dgm:prSet>
      <dgm:spPr/>
    </dgm:pt>
    <dgm:pt modelId="{1BA3C1BB-0A67-42A9-A7CF-7923140E133F}" type="pres">
      <dgm:prSet presAssocID="{434DFCA0-C1A2-4290-9AEA-5C691EB99916}" presName="compNode" presStyleCnt="0"/>
      <dgm:spPr/>
    </dgm:pt>
    <dgm:pt modelId="{8CCD0E71-3FE5-45F3-B854-784B4DCA1694}" type="pres">
      <dgm:prSet presAssocID="{434DFCA0-C1A2-4290-9AEA-5C691EB99916}" presName="iconBgRect" presStyleLbl="bgShp" presStyleIdx="0" presStyleCnt="4"/>
      <dgm:spPr/>
    </dgm:pt>
    <dgm:pt modelId="{9924603B-66F3-4E06-AF74-801035CDD799}" type="pres">
      <dgm:prSet presAssocID="{434DFCA0-C1A2-4290-9AEA-5C691EB999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076552-219E-4F58-85AD-57A472775DD9}" type="pres">
      <dgm:prSet presAssocID="{434DFCA0-C1A2-4290-9AEA-5C691EB99916}" presName="spaceRect" presStyleCnt="0"/>
      <dgm:spPr/>
    </dgm:pt>
    <dgm:pt modelId="{60658C3B-455B-4A09-AA97-986CFA2AAFF4}" type="pres">
      <dgm:prSet presAssocID="{434DFCA0-C1A2-4290-9AEA-5C691EB99916}" presName="textRect" presStyleLbl="revTx" presStyleIdx="0" presStyleCnt="4">
        <dgm:presLayoutVars>
          <dgm:chMax val="1"/>
          <dgm:chPref val="1"/>
        </dgm:presLayoutVars>
      </dgm:prSet>
      <dgm:spPr/>
    </dgm:pt>
    <dgm:pt modelId="{60E34CC4-0D66-47AA-8455-157923AB20B6}" type="pres">
      <dgm:prSet presAssocID="{8847FE27-4551-4767-855E-D140AA374B37}" presName="sibTrans" presStyleLbl="sibTrans2D1" presStyleIdx="0" presStyleCnt="0"/>
      <dgm:spPr/>
    </dgm:pt>
    <dgm:pt modelId="{CA5F500C-FDD3-40B9-BBAA-066F8BE0FCB6}" type="pres">
      <dgm:prSet presAssocID="{FD7C4A8A-9A13-4087-93D4-AC63068CB2FB}" presName="compNode" presStyleCnt="0"/>
      <dgm:spPr/>
    </dgm:pt>
    <dgm:pt modelId="{E62E4311-DBA6-42B0-AD34-243BC7922CC3}" type="pres">
      <dgm:prSet presAssocID="{FD7C4A8A-9A13-4087-93D4-AC63068CB2FB}" presName="iconBgRect" presStyleLbl="bgShp" presStyleIdx="1" presStyleCnt="4"/>
      <dgm:spPr/>
    </dgm:pt>
    <dgm:pt modelId="{EA502286-CAD2-42BB-93A5-7D53AB1D1174}" type="pres">
      <dgm:prSet presAssocID="{FD7C4A8A-9A13-4087-93D4-AC63068CB2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C997BA-6519-4FAB-AC83-BE842C93E5AD}" type="pres">
      <dgm:prSet presAssocID="{FD7C4A8A-9A13-4087-93D4-AC63068CB2FB}" presName="spaceRect" presStyleCnt="0"/>
      <dgm:spPr/>
    </dgm:pt>
    <dgm:pt modelId="{34EFC6F0-83A6-4B58-A826-CFE99CEC1929}" type="pres">
      <dgm:prSet presAssocID="{FD7C4A8A-9A13-4087-93D4-AC63068CB2FB}" presName="textRect" presStyleLbl="revTx" presStyleIdx="1" presStyleCnt="4">
        <dgm:presLayoutVars>
          <dgm:chMax val="1"/>
          <dgm:chPref val="1"/>
        </dgm:presLayoutVars>
      </dgm:prSet>
      <dgm:spPr/>
    </dgm:pt>
    <dgm:pt modelId="{96A9E8CF-D4BE-40C6-812F-0608095C8E0D}" type="pres">
      <dgm:prSet presAssocID="{1476ADEA-F88B-4D40-9C64-17D714F4F706}" presName="sibTrans" presStyleLbl="sibTrans2D1" presStyleIdx="0" presStyleCnt="0"/>
      <dgm:spPr/>
    </dgm:pt>
    <dgm:pt modelId="{F0D118C9-2967-4C09-A94E-89D7F37AFC03}" type="pres">
      <dgm:prSet presAssocID="{A0EBB87E-D262-4BF5-9AD7-9D50CD2E26A0}" presName="compNode" presStyleCnt="0"/>
      <dgm:spPr/>
    </dgm:pt>
    <dgm:pt modelId="{6921DF97-AE21-42FD-B452-2E9A8F00FB41}" type="pres">
      <dgm:prSet presAssocID="{A0EBB87E-D262-4BF5-9AD7-9D50CD2E26A0}" presName="iconBgRect" presStyleLbl="bgShp" presStyleIdx="2" presStyleCnt="4"/>
      <dgm:spPr/>
    </dgm:pt>
    <dgm:pt modelId="{47AF8796-A2FF-431E-89B6-C9BA28CB19E5}" type="pres">
      <dgm:prSet presAssocID="{A0EBB87E-D262-4BF5-9AD7-9D50CD2E26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AD37E6A-007D-49FA-B453-49815A39DC95}" type="pres">
      <dgm:prSet presAssocID="{A0EBB87E-D262-4BF5-9AD7-9D50CD2E26A0}" presName="spaceRect" presStyleCnt="0"/>
      <dgm:spPr/>
    </dgm:pt>
    <dgm:pt modelId="{1A170738-F2AD-45A8-BD45-65370CE0F8CB}" type="pres">
      <dgm:prSet presAssocID="{A0EBB87E-D262-4BF5-9AD7-9D50CD2E26A0}" presName="textRect" presStyleLbl="revTx" presStyleIdx="2" presStyleCnt="4">
        <dgm:presLayoutVars>
          <dgm:chMax val="1"/>
          <dgm:chPref val="1"/>
        </dgm:presLayoutVars>
      </dgm:prSet>
      <dgm:spPr/>
    </dgm:pt>
    <dgm:pt modelId="{5FAA1C31-E138-4B25-B5FC-7C37B3471D4F}" type="pres">
      <dgm:prSet presAssocID="{CDFEC83E-D6BE-42EB-A743-0E6528425B38}" presName="sibTrans" presStyleLbl="sibTrans2D1" presStyleIdx="0" presStyleCnt="0"/>
      <dgm:spPr/>
    </dgm:pt>
    <dgm:pt modelId="{8A71AE82-E405-401C-9032-E5F952D2F53C}" type="pres">
      <dgm:prSet presAssocID="{57BF97F1-0D8E-47E2-95E3-4BA3AF2CE295}" presName="compNode" presStyleCnt="0"/>
      <dgm:spPr/>
    </dgm:pt>
    <dgm:pt modelId="{4E0103E4-0C1E-43E3-8806-EA92E4306684}" type="pres">
      <dgm:prSet presAssocID="{57BF97F1-0D8E-47E2-95E3-4BA3AF2CE295}" presName="iconBgRect" presStyleLbl="bgShp" presStyleIdx="3" presStyleCnt="4"/>
      <dgm:spPr/>
    </dgm:pt>
    <dgm:pt modelId="{9E2289E8-299E-46DB-8479-99357608B30D}" type="pres">
      <dgm:prSet presAssocID="{57BF97F1-0D8E-47E2-95E3-4BA3AF2CE2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B74C819-F5E7-4303-808E-D3963DC47893}" type="pres">
      <dgm:prSet presAssocID="{57BF97F1-0D8E-47E2-95E3-4BA3AF2CE295}" presName="spaceRect" presStyleCnt="0"/>
      <dgm:spPr/>
    </dgm:pt>
    <dgm:pt modelId="{9CC60B87-F33D-4525-9DBB-02F561379A35}" type="pres">
      <dgm:prSet presAssocID="{57BF97F1-0D8E-47E2-95E3-4BA3AF2CE2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5F5C15-F811-4197-8F34-5DB1A14FA710}" srcId="{5DEFC40F-DFB9-4ED4-BADC-CB2803F90ADC}" destId="{A0EBB87E-D262-4BF5-9AD7-9D50CD2E26A0}" srcOrd="2" destOrd="0" parTransId="{1667BB5C-82AD-4BB5-8008-C83CFEB96F93}" sibTransId="{CDFEC83E-D6BE-42EB-A743-0E6528425B38}"/>
    <dgm:cxn modelId="{74BE2718-1F17-41FD-9745-E17A50858A09}" type="presOf" srcId="{1476ADEA-F88B-4D40-9C64-17D714F4F706}" destId="{96A9E8CF-D4BE-40C6-812F-0608095C8E0D}" srcOrd="0" destOrd="0" presId="urn:microsoft.com/office/officeart/2018/2/layout/IconCircleList"/>
    <dgm:cxn modelId="{61D42739-F320-4744-9667-86C6A8F78FD9}" type="presOf" srcId="{CDFEC83E-D6BE-42EB-A743-0E6528425B38}" destId="{5FAA1C31-E138-4B25-B5FC-7C37B3471D4F}" srcOrd="0" destOrd="0" presId="urn:microsoft.com/office/officeart/2018/2/layout/IconCircleList"/>
    <dgm:cxn modelId="{4C6FE63E-0FE0-494B-A675-4F912C6F63BB}" srcId="{5DEFC40F-DFB9-4ED4-BADC-CB2803F90ADC}" destId="{57BF97F1-0D8E-47E2-95E3-4BA3AF2CE295}" srcOrd="3" destOrd="0" parTransId="{D1B2F841-5CEA-49D0-AAF5-CAF4AABBA764}" sibTransId="{2C84D1FB-7C2F-4D0A-99A2-E0C1B5E96262}"/>
    <dgm:cxn modelId="{97084552-2A8E-40D9-B679-43A1C5AD1BE0}" type="presOf" srcId="{57BF97F1-0D8E-47E2-95E3-4BA3AF2CE295}" destId="{9CC60B87-F33D-4525-9DBB-02F561379A35}" srcOrd="0" destOrd="0" presId="urn:microsoft.com/office/officeart/2018/2/layout/IconCircleList"/>
    <dgm:cxn modelId="{AE19FE74-51AA-4640-A6EE-0181D36A0940}" type="presOf" srcId="{FD7C4A8A-9A13-4087-93D4-AC63068CB2FB}" destId="{34EFC6F0-83A6-4B58-A826-CFE99CEC1929}" srcOrd="0" destOrd="0" presId="urn:microsoft.com/office/officeart/2018/2/layout/IconCircleList"/>
    <dgm:cxn modelId="{F394D19B-D35D-42DB-BA1C-AC277B2E43A9}" type="presOf" srcId="{A0EBB87E-D262-4BF5-9AD7-9D50CD2E26A0}" destId="{1A170738-F2AD-45A8-BD45-65370CE0F8CB}" srcOrd="0" destOrd="0" presId="urn:microsoft.com/office/officeart/2018/2/layout/IconCircleList"/>
    <dgm:cxn modelId="{98C587B3-8BC9-4F03-A957-0A35406D23CB}" srcId="{5DEFC40F-DFB9-4ED4-BADC-CB2803F90ADC}" destId="{434DFCA0-C1A2-4290-9AEA-5C691EB99916}" srcOrd="0" destOrd="0" parTransId="{70E9529F-6873-49B9-A5BC-B3BECE0F4EB0}" sibTransId="{8847FE27-4551-4767-855E-D140AA374B37}"/>
    <dgm:cxn modelId="{82BFA1B4-19EF-407F-9C46-61A003487DC9}" type="presOf" srcId="{8847FE27-4551-4767-855E-D140AA374B37}" destId="{60E34CC4-0D66-47AA-8455-157923AB20B6}" srcOrd="0" destOrd="0" presId="urn:microsoft.com/office/officeart/2018/2/layout/IconCircleList"/>
    <dgm:cxn modelId="{C5A084BA-3D88-4104-A237-BD77C3335479}" srcId="{5DEFC40F-DFB9-4ED4-BADC-CB2803F90ADC}" destId="{FD7C4A8A-9A13-4087-93D4-AC63068CB2FB}" srcOrd="1" destOrd="0" parTransId="{3E86CBC7-1867-4197-8082-3B1912FB99B8}" sibTransId="{1476ADEA-F88B-4D40-9C64-17D714F4F706}"/>
    <dgm:cxn modelId="{C5B1B5DC-D7FE-4FFA-817A-42833D63A4D1}" type="presOf" srcId="{434DFCA0-C1A2-4290-9AEA-5C691EB99916}" destId="{60658C3B-455B-4A09-AA97-986CFA2AAFF4}" srcOrd="0" destOrd="0" presId="urn:microsoft.com/office/officeart/2018/2/layout/IconCircleList"/>
    <dgm:cxn modelId="{26362DE4-8416-47E6-AA33-8BECBF7E250B}" type="presOf" srcId="{5DEFC40F-DFB9-4ED4-BADC-CB2803F90ADC}" destId="{608B7212-65D4-4F36-AC95-4D7F598BDFCF}" srcOrd="0" destOrd="0" presId="urn:microsoft.com/office/officeart/2018/2/layout/IconCircleList"/>
    <dgm:cxn modelId="{E2678A17-F1BD-472F-ACA6-1BF397C4C1D1}" type="presParOf" srcId="{608B7212-65D4-4F36-AC95-4D7F598BDFCF}" destId="{0E480D60-C10D-4CFF-9A7E-51B291123DCD}" srcOrd="0" destOrd="0" presId="urn:microsoft.com/office/officeart/2018/2/layout/IconCircleList"/>
    <dgm:cxn modelId="{D6D43674-1942-45C2-AE14-B3DAC1E13031}" type="presParOf" srcId="{0E480D60-C10D-4CFF-9A7E-51B291123DCD}" destId="{1BA3C1BB-0A67-42A9-A7CF-7923140E133F}" srcOrd="0" destOrd="0" presId="urn:microsoft.com/office/officeart/2018/2/layout/IconCircleList"/>
    <dgm:cxn modelId="{121702FF-B756-48C3-8DBE-5FC7A5B35D44}" type="presParOf" srcId="{1BA3C1BB-0A67-42A9-A7CF-7923140E133F}" destId="{8CCD0E71-3FE5-45F3-B854-784B4DCA1694}" srcOrd="0" destOrd="0" presId="urn:microsoft.com/office/officeart/2018/2/layout/IconCircleList"/>
    <dgm:cxn modelId="{6FE63D63-1321-4383-ACAF-1A1F2C9D835D}" type="presParOf" srcId="{1BA3C1BB-0A67-42A9-A7CF-7923140E133F}" destId="{9924603B-66F3-4E06-AF74-801035CDD799}" srcOrd="1" destOrd="0" presId="urn:microsoft.com/office/officeart/2018/2/layout/IconCircleList"/>
    <dgm:cxn modelId="{6F39757F-05B3-4F95-B822-341311DFB076}" type="presParOf" srcId="{1BA3C1BB-0A67-42A9-A7CF-7923140E133F}" destId="{64076552-219E-4F58-85AD-57A472775DD9}" srcOrd="2" destOrd="0" presId="urn:microsoft.com/office/officeart/2018/2/layout/IconCircleList"/>
    <dgm:cxn modelId="{9D1D725B-AD11-4A91-B9C3-4B598A8E7765}" type="presParOf" srcId="{1BA3C1BB-0A67-42A9-A7CF-7923140E133F}" destId="{60658C3B-455B-4A09-AA97-986CFA2AAFF4}" srcOrd="3" destOrd="0" presId="urn:microsoft.com/office/officeart/2018/2/layout/IconCircleList"/>
    <dgm:cxn modelId="{B69EEC8C-810B-4BBF-A9E8-BAA19ED82DD9}" type="presParOf" srcId="{0E480D60-C10D-4CFF-9A7E-51B291123DCD}" destId="{60E34CC4-0D66-47AA-8455-157923AB20B6}" srcOrd="1" destOrd="0" presId="urn:microsoft.com/office/officeart/2018/2/layout/IconCircleList"/>
    <dgm:cxn modelId="{DDE6A3F2-96BE-402E-8C21-4BCC010B5BC8}" type="presParOf" srcId="{0E480D60-C10D-4CFF-9A7E-51B291123DCD}" destId="{CA5F500C-FDD3-40B9-BBAA-066F8BE0FCB6}" srcOrd="2" destOrd="0" presId="urn:microsoft.com/office/officeart/2018/2/layout/IconCircleList"/>
    <dgm:cxn modelId="{5E73FB1D-E943-4E93-9200-8AC80C459772}" type="presParOf" srcId="{CA5F500C-FDD3-40B9-BBAA-066F8BE0FCB6}" destId="{E62E4311-DBA6-42B0-AD34-243BC7922CC3}" srcOrd="0" destOrd="0" presId="urn:microsoft.com/office/officeart/2018/2/layout/IconCircleList"/>
    <dgm:cxn modelId="{EF2BD6C2-D258-470F-B69B-F3B99B8C1302}" type="presParOf" srcId="{CA5F500C-FDD3-40B9-BBAA-066F8BE0FCB6}" destId="{EA502286-CAD2-42BB-93A5-7D53AB1D1174}" srcOrd="1" destOrd="0" presId="urn:microsoft.com/office/officeart/2018/2/layout/IconCircleList"/>
    <dgm:cxn modelId="{09098EC5-655C-4E86-99C0-E2A19E2DE33D}" type="presParOf" srcId="{CA5F500C-FDD3-40B9-BBAA-066F8BE0FCB6}" destId="{BBC997BA-6519-4FAB-AC83-BE842C93E5AD}" srcOrd="2" destOrd="0" presId="urn:microsoft.com/office/officeart/2018/2/layout/IconCircleList"/>
    <dgm:cxn modelId="{D3CD0ED2-0B8A-48F2-A1B2-17E824B83677}" type="presParOf" srcId="{CA5F500C-FDD3-40B9-BBAA-066F8BE0FCB6}" destId="{34EFC6F0-83A6-4B58-A826-CFE99CEC1929}" srcOrd="3" destOrd="0" presId="urn:microsoft.com/office/officeart/2018/2/layout/IconCircleList"/>
    <dgm:cxn modelId="{D3EE7C49-3BDA-48B8-9F3A-C4D2D6CB17BC}" type="presParOf" srcId="{0E480D60-C10D-4CFF-9A7E-51B291123DCD}" destId="{96A9E8CF-D4BE-40C6-812F-0608095C8E0D}" srcOrd="3" destOrd="0" presId="urn:microsoft.com/office/officeart/2018/2/layout/IconCircleList"/>
    <dgm:cxn modelId="{2978E75C-74F8-467E-8985-22C684201EE0}" type="presParOf" srcId="{0E480D60-C10D-4CFF-9A7E-51B291123DCD}" destId="{F0D118C9-2967-4C09-A94E-89D7F37AFC03}" srcOrd="4" destOrd="0" presId="urn:microsoft.com/office/officeart/2018/2/layout/IconCircleList"/>
    <dgm:cxn modelId="{00F60F73-BD14-44CA-8C82-C9BD87D7E178}" type="presParOf" srcId="{F0D118C9-2967-4C09-A94E-89D7F37AFC03}" destId="{6921DF97-AE21-42FD-B452-2E9A8F00FB41}" srcOrd="0" destOrd="0" presId="urn:microsoft.com/office/officeart/2018/2/layout/IconCircleList"/>
    <dgm:cxn modelId="{85715393-512F-4FAB-9FA2-BF40B9BE4A56}" type="presParOf" srcId="{F0D118C9-2967-4C09-A94E-89D7F37AFC03}" destId="{47AF8796-A2FF-431E-89B6-C9BA28CB19E5}" srcOrd="1" destOrd="0" presId="urn:microsoft.com/office/officeart/2018/2/layout/IconCircleList"/>
    <dgm:cxn modelId="{3E9C0632-A06A-4EE5-8903-851FBFF67D87}" type="presParOf" srcId="{F0D118C9-2967-4C09-A94E-89D7F37AFC03}" destId="{3AD37E6A-007D-49FA-B453-49815A39DC95}" srcOrd="2" destOrd="0" presId="urn:microsoft.com/office/officeart/2018/2/layout/IconCircleList"/>
    <dgm:cxn modelId="{32916DA6-18B3-4131-8C48-AD3ECD70C8CE}" type="presParOf" srcId="{F0D118C9-2967-4C09-A94E-89D7F37AFC03}" destId="{1A170738-F2AD-45A8-BD45-65370CE0F8CB}" srcOrd="3" destOrd="0" presId="urn:microsoft.com/office/officeart/2018/2/layout/IconCircleList"/>
    <dgm:cxn modelId="{42D7639F-6DA1-4946-AFBB-83F8E43F61ED}" type="presParOf" srcId="{0E480D60-C10D-4CFF-9A7E-51B291123DCD}" destId="{5FAA1C31-E138-4B25-B5FC-7C37B3471D4F}" srcOrd="5" destOrd="0" presId="urn:microsoft.com/office/officeart/2018/2/layout/IconCircleList"/>
    <dgm:cxn modelId="{47683D1E-4E5D-46C1-A359-6482D47250C1}" type="presParOf" srcId="{0E480D60-C10D-4CFF-9A7E-51B291123DCD}" destId="{8A71AE82-E405-401C-9032-E5F952D2F53C}" srcOrd="6" destOrd="0" presId="urn:microsoft.com/office/officeart/2018/2/layout/IconCircleList"/>
    <dgm:cxn modelId="{1FB37015-910E-4FA6-ADA2-1BE29ECC7FAE}" type="presParOf" srcId="{8A71AE82-E405-401C-9032-E5F952D2F53C}" destId="{4E0103E4-0C1E-43E3-8806-EA92E4306684}" srcOrd="0" destOrd="0" presId="urn:microsoft.com/office/officeart/2018/2/layout/IconCircleList"/>
    <dgm:cxn modelId="{795CDA2B-503A-4A66-BC23-EC855A7B95DA}" type="presParOf" srcId="{8A71AE82-E405-401C-9032-E5F952D2F53C}" destId="{9E2289E8-299E-46DB-8479-99357608B30D}" srcOrd="1" destOrd="0" presId="urn:microsoft.com/office/officeart/2018/2/layout/IconCircleList"/>
    <dgm:cxn modelId="{DC61133E-1EF2-4611-A918-E394D5A6FE22}" type="presParOf" srcId="{8A71AE82-E405-401C-9032-E5F952D2F53C}" destId="{3B74C819-F5E7-4303-808E-D3963DC47893}" srcOrd="2" destOrd="0" presId="urn:microsoft.com/office/officeart/2018/2/layout/IconCircleList"/>
    <dgm:cxn modelId="{23306E27-C3F6-4177-82C9-8BAECA302686}" type="presParOf" srcId="{8A71AE82-E405-401C-9032-E5F952D2F53C}" destId="{9CC60B87-F33D-4525-9DBB-02F561379A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98DBB-BC3C-41D4-B22A-33DD4FD7CB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4C212-2BE2-4FE1-87FF-3E5D398C4CC3}">
      <dgm:prSet/>
      <dgm:spPr/>
      <dgm:t>
        <a:bodyPr/>
        <a:lstStyle/>
        <a:p>
          <a:r>
            <a:rPr lang="en-US"/>
            <a:t>Linux is the kernel — it handles process scheduling, memory management, and hardware abstraction.</a:t>
          </a:r>
        </a:p>
      </dgm:t>
    </dgm:pt>
    <dgm:pt modelId="{9E829AAD-7EAD-4EB0-B29C-A6DCB3ECF161}" type="parTrans" cxnId="{273E6B28-CCB9-4357-AA5C-B710DCAC61D3}">
      <dgm:prSet/>
      <dgm:spPr/>
      <dgm:t>
        <a:bodyPr/>
        <a:lstStyle/>
        <a:p>
          <a:endParaRPr lang="en-US"/>
        </a:p>
      </dgm:t>
    </dgm:pt>
    <dgm:pt modelId="{67D6A4BF-35E0-4466-9AC3-F37E5DAF00E6}" type="sibTrans" cxnId="{273E6B28-CCB9-4357-AA5C-B710DCAC61D3}">
      <dgm:prSet/>
      <dgm:spPr/>
      <dgm:t>
        <a:bodyPr/>
        <a:lstStyle/>
        <a:p>
          <a:endParaRPr lang="en-US"/>
        </a:p>
      </dgm:t>
    </dgm:pt>
    <dgm:pt modelId="{D2410620-F094-4DD2-916C-32B53C2DAAC3}">
      <dgm:prSet/>
      <dgm:spPr/>
      <dgm:t>
        <a:bodyPr/>
        <a:lstStyle/>
        <a:p>
          <a:r>
            <a:rPr lang="en-US" dirty="0"/>
            <a:t>GNU (GNU’s Not Unix) provides userland tools — the shell, compilers, libraries, and essential utilities (e.g., bash, </a:t>
          </a:r>
          <a:r>
            <a:rPr lang="en-US" dirty="0" err="1"/>
            <a:t>gcc</a:t>
          </a:r>
          <a:r>
            <a:rPr lang="en-US" dirty="0"/>
            <a:t>, </a:t>
          </a:r>
          <a:r>
            <a:rPr lang="en-US" dirty="0" err="1"/>
            <a:t>coreutils</a:t>
          </a:r>
          <a:r>
            <a:rPr lang="en-US" dirty="0"/>
            <a:t>).</a:t>
          </a:r>
        </a:p>
      </dgm:t>
    </dgm:pt>
    <dgm:pt modelId="{69822DE0-7DF1-4A0F-AF18-EB256FDB3DEE}" type="parTrans" cxnId="{86CF8DB2-101D-4393-9E58-9B0CEEAE06F8}">
      <dgm:prSet/>
      <dgm:spPr/>
      <dgm:t>
        <a:bodyPr/>
        <a:lstStyle/>
        <a:p>
          <a:endParaRPr lang="en-US"/>
        </a:p>
      </dgm:t>
    </dgm:pt>
    <dgm:pt modelId="{1247F407-ED47-496B-853E-7AC45E0B0497}" type="sibTrans" cxnId="{86CF8DB2-101D-4393-9E58-9B0CEEAE06F8}">
      <dgm:prSet/>
      <dgm:spPr/>
      <dgm:t>
        <a:bodyPr/>
        <a:lstStyle/>
        <a:p>
          <a:endParaRPr lang="en-US"/>
        </a:p>
      </dgm:t>
    </dgm:pt>
    <dgm:pt modelId="{29273C83-14F0-4B00-8E7F-82E2EC66E0C9}">
      <dgm:prSet/>
      <dgm:spPr/>
      <dgm:t>
        <a:bodyPr/>
        <a:lstStyle/>
        <a:p>
          <a:r>
            <a:rPr lang="en-US"/>
            <a:t>A complete and usable operating system requires both: GNU/Linux.</a:t>
          </a:r>
        </a:p>
      </dgm:t>
    </dgm:pt>
    <dgm:pt modelId="{D650AB45-6068-4091-BDE6-0E2D7BC3A9CF}" type="parTrans" cxnId="{A2A937F6-BA7B-48C6-8443-67FE9FA4B7A1}">
      <dgm:prSet/>
      <dgm:spPr/>
      <dgm:t>
        <a:bodyPr/>
        <a:lstStyle/>
        <a:p>
          <a:endParaRPr lang="en-US"/>
        </a:p>
      </dgm:t>
    </dgm:pt>
    <dgm:pt modelId="{B4636BD1-6467-4BAC-B2C9-234E22A5BA1C}" type="sibTrans" cxnId="{A2A937F6-BA7B-48C6-8443-67FE9FA4B7A1}">
      <dgm:prSet/>
      <dgm:spPr/>
      <dgm:t>
        <a:bodyPr/>
        <a:lstStyle/>
        <a:p>
          <a:endParaRPr lang="en-US"/>
        </a:p>
      </dgm:t>
    </dgm:pt>
    <dgm:pt modelId="{4A98578F-274E-4E98-A118-5DAFB1842230}">
      <dgm:prSet/>
      <dgm:spPr/>
      <dgm:t>
        <a:bodyPr/>
        <a:lstStyle/>
        <a:p>
          <a:r>
            <a:rPr lang="en-US"/>
            <a:t>This distinction is particularly important when working at the system level, such as in embedded development.</a:t>
          </a:r>
        </a:p>
      </dgm:t>
    </dgm:pt>
    <dgm:pt modelId="{BBD17E5C-344A-45AB-8F5C-0A8DC7DA8652}" type="parTrans" cxnId="{C08830DC-86C5-4F08-BB21-F528D8B27B05}">
      <dgm:prSet/>
      <dgm:spPr/>
      <dgm:t>
        <a:bodyPr/>
        <a:lstStyle/>
        <a:p>
          <a:endParaRPr lang="en-US"/>
        </a:p>
      </dgm:t>
    </dgm:pt>
    <dgm:pt modelId="{BD901B94-83D7-46E1-89E6-ABC28050576F}" type="sibTrans" cxnId="{C08830DC-86C5-4F08-BB21-F528D8B27B05}">
      <dgm:prSet/>
      <dgm:spPr/>
      <dgm:t>
        <a:bodyPr/>
        <a:lstStyle/>
        <a:p>
          <a:endParaRPr lang="en-US"/>
        </a:p>
      </dgm:t>
    </dgm:pt>
    <dgm:pt modelId="{CFF74DB9-22E4-4338-B621-49A856A2D38E}">
      <dgm:prSet/>
      <dgm:spPr/>
      <dgm:t>
        <a:bodyPr/>
        <a:lstStyle/>
        <a:p>
          <a:r>
            <a:rPr lang="en-US"/>
            <a:t>Example: Debian, Ubuntu, Arch, and Yocto-based distributions all use the Linux kernel, but differ in how they integrate GNU tools, package software, and manage system configuration.</a:t>
          </a:r>
        </a:p>
      </dgm:t>
    </dgm:pt>
    <dgm:pt modelId="{3C4F2431-2B4A-44AF-A0B3-370F17833509}" type="parTrans" cxnId="{6F1E9089-4209-4FF5-86F2-07A701D4E8A9}">
      <dgm:prSet/>
      <dgm:spPr/>
      <dgm:t>
        <a:bodyPr/>
        <a:lstStyle/>
        <a:p>
          <a:endParaRPr lang="en-US"/>
        </a:p>
      </dgm:t>
    </dgm:pt>
    <dgm:pt modelId="{545E9AC2-5E80-4077-9C8A-326375F654AF}" type="sibTrans" cxnId="{6F1E9089-4209-4FF5-86F2-07A701D4E8A9}">
      <dgm:prSet/>
      <dgm:spPr/>
      <dgm:t>
        <a:bodyPr/>
        <a:lstStyle/>
        <a:p>
          <a:endParaRPr lang="en-US"/>
        </a:p>
      </dgm:t>
    </dgm:pt>
    <dgm:pt modelId="{BB0C4EA7-EDFE-4664-A342-C041B92EFA36}" type="pres">
      <dgm:prSet presAssocID="{20598DBB-BC3C-41D4-B22A-33DD4FD7CB97}" presName="vert0" presStyleCnt="0">
        <dgm:presLayoutVars>
          <dgm:dir/>
          <dgm:animOne val="branch"/>
          <dgm:animLvl val="lvl"/>
        </dgm:presLayoutVars>
      </dgm:prSet>
      <dgm:spPr/>
    </dgm:pt>
    <dgm:pt modelId="{AC86D054-C110-49C6-B646-40B3CE7E7890}" type="pres">
      <dgm:prSet presAssocID="{1634C212-2BE2-4FE1-87FF-3E5D398C4CC3}" presName="thickLine" presStyleLbl="alignNode1" presStyleIdx="0" presStyleCnt="5"/>
      <dgm:spPr/>
    </dgm:pt>
    <dgm:pt modelId="{02E928B9-AAA7-4F4F-AEBA-1CC905D4B3E8}" type="pres">
      <dgm:prSet presAssocID="{1634C212-2BE2-4FE1-87FF-3E5D398C4CC3}" presName="horz1" presStyleCnt="0"/>
      <dgm:spPr/>
    </dgm:pt>
    <dgm:pt modelId="{462CCF29-721B-4FF1-AA05-8FA1A6B1B57D}" type="pres">
      <dgm:prSet presAssocID="{1634C212-2BE2-4FE1-87FF-3E5D398C4CC3}" presName="tx1" presStyleLbl="revTx" presStyleIdx="0" presStyleCnt="5"/>
      <dgm:spPr/>
    </dgm:pt>
    <dgm:pt modelId="{3D1D0329-0428-42A1-B21D-C848B31C23C8}" type="pres">
      <dgm:prSet presAssocID="{1634C212-2BE2-4FE1-87FF-3E5D398C4CC3}" presName="vert1" presStyleCnt="0"/>
      <dgm:spPr/>
    </dgm:pt>
    <dgm:pt modelId="{B875AA2D-F1AA-4FDE-B766-ECFC5AC12AA3}" type="pres">
      <dgm:prSet presAssocID="{D2410620-F094-4DD2-916C-32B53C2DAAC3}" presName="thickLine" presStyleLbl="alignNode1" presStyleIdx="1" presStyleCnt="5"/>
      <dgm:spPr/>
    </dgm:pt>
    <dgm:pt modelId="{5A3CA55F-A54C-4991-8BC2-AA0D3C9FBCA3}" type="pres">
      <dgm:prSet presAssocID="{D2410620-F094-4DD2-916C-32B53C2DAAC3}" presName="horz1" presStyleCnt="0"/>
      <dgm:spPr/>
    </dgm:pt>
    <dgm:pt modelId="{6F84FCDD-7856-46BE-97CD-7E69EF21D1C3}" type="pres">
      <dgm:prSet presAssocID="{D2410620-F094-4DD2-916C-32B53C2DAAC3}" presName="tx1" presStyleLbl="revTx" presStyleIdx="1" presStyleCnt="5"/>
      <dgm:spPr/>
    </dgm:pt>
    <dgm:pt modelId="{1099F19C-F808-4E94-ABE8-0D1FED8DC23F}" type="pres">
      <dgm:prSet presAssocID="{D2410620-F094-4DD2-916C-32B53C2DAAC3}" presName="vert1" presStyleCnt="0"/>
      <dgm:spPr/>
    </dgm:pt>
    <dgm:pt modelId="{1ED7E22B-F4E6-41A8-BD68-803F99CA8343}" type="pres">
      <dgm:prSet presAssocID="{29273C83-14F0-4B00-8E7F-82E2EC66E0C9}" presName="thickLine" presStyleLbl="alignNode1" presStyleIdx="2" presStyleCnt="5"/>
      <dgm:spPr/>
    </dgm:pt>
    <dgm:pt modelId="{15DFF2CB-9CB6-46DD-B949-DAD5042CA39E}" type="pres">
      <dgm:prSet presAssocID="{29273C83-14F0-4B00-8E7F-82E2EC66E0C9}" presName="horz1" presStyleCnt="0"/>
      <dgm:spPr/>
    </dgm:pt>
    <dgm:pt modelId="{BFA68CB3-30C4-4527-B85A-9425C8E9B5C1}" type="pres">
      <dgm:prSet presAssocID="{29273C83-14F0-4B00-8E7F-82E2EC66E0C9}" presName="tx1" presStyleLbl="revTx" presStyleIdx="2" presStyleCnt="5"/>
      <dgm:spPr/>
    </dgm:pt>
    <dgm:pt modelId="{1E8BF086-8471-4DBB-9991-6C94D58E9D9A}" type="pres">
      <dgm:prSet presAssocID="{29273C83-14F0-4B00-8E7F-82E2EC66E0C9}" presName="vert1" presStyleCnt="0"/>
      <dgm:spPr/>
    </dgm:pt>
    <dgm:pt modelId="{060C1B7B-B5F7-4993-8BF6-8AF0735A8225}" type="pres">
      <dgm:prSet presAssocID="{4A98578F-274E-4E98-A118-5DAFB1842230}" presName="thickLine" presStyleLbl="alignNode1" presStyleIdx="3" presStyleCnt="5"/>
      <dgm:spPr/>
    </dgm:pt>
    <dgm:pt modelId="{FD5EEA2E-C878-4CD0-A276-99F803A53E46}" type="pres">
      <dgm:prSet presAssocID="{4A98578F-274E-4E98-A118-5DAFB1842230}" presName="horz1" presStyleCnt="0"/>
      <dgm:spPr/>
    </dgm:pt>
    <dgm:pt modelId="{9EC06D2F-ED72-4FB6-8541-E5F154E1D338}" type="pres">
      <dgm:prSet presAssocID="{4A98578F-274E-4E98-A118-5DAFB1842230}" presName="tx1" presStyleLbl="revTx" presStyleIdx="3" presStyleCnt="5"/>
      <dgm:spPr/>
    </dgm:pt>
    <dgm:pt modelId="{E0E1BC0A-3A2B-468E-85D3-95892BC2105F}" type="pres">
      <dgm:prSet presAssocID="{4A98578F-274E-4E98-A118-5DAFB1842230}" presName="vert1" presStyleCnt="0"/>
      <dgm:spPr/>
    </dgm:pt>
    <dgm:pt modelId="{F5DA9EBA-C1BE-4539-A0FD-DC7648C189BC}" type="pres">
      <dgm:prSet presAssocID="{CFF74DB9-22E4-4338-B621-49A856A2D38E}" presName="thickLine" presStyleLbl="alignNode1" presStyleIdx="4" presStyleCnt="5"/>
      <dgm:spPr/>
    </dgm:pt>
    <dgm:pt modelId="{566D0EE6-45F8-453E-9C72-20928F9AE4C6}" type="pres">
      <dgm:prSet presAssocID="{CFF74DB9-22E4-4338-B621-49A856A2D38E}" presName="horz1" presStyleCnt="0"/>
      <dgm:spPr/>
    </dgm:pt>
    <dgm:pt modelId="{57C25508-4A1F-4D61-B5DA-0EAC4AA799B7}" type="pres">
      <dgm:prSet presAssocID="{CFF74DB9-22E4-4338-B621-49A856A2D38E}" presName="tx1" presStyleLbl="revTx" presStyleIdx="4" presStyleCnt="5"/>
      <dgm:spPr/>
    </dgm:pt>
    <dgm:pt modelId="{334E4B82-F953-41F6-9709-34A86615CAF2}" type="pres">
      <dgm:prSet presAssocID="{CFF74DB9-22E4-4338-B621-49A856A2D38E}" presName="vert1" presStyleCnt="0"/>
      <dgm:spPr/>
    </dgm:pt>
  </dgm:ptLst>
  <dgm:cxnLst>
    <dgm:cxn modelId="{34C25602-A5E5-42EC-A3A0-2FF3D5518C0F}" type="presOf" srcId="{D2410620-F094-4DD2-916C-32B53C2DAAC3}" destId="{6F84FCDD-7856-46BE-97CD-7E69EF21D1C3}" srcOrd="0" destOrd="0" presId="urn:microsoft.com/office/officeart/2008/layout/LinedList"/>
    <dgm:cxn modelId="{FCE5040D-23D3-43D2-AABE-4CB01D46460F}" type="presOf" srcId="{20598DBB-BC3C-41D4-B22A-33DD4FD7CB97}" destId="{BB0C4EA7-EDFE-4664-A342-C041B92EFA36}" srcOrd="0" destOrd="0" presId="urn:microsoft.com/office/officeart/2008/layout/LinedList"/>
    <dgm:cxn modelId="{A533800D-24EC-4E9B-82EA-C30C61E3F1DF}" type="presOf" srcId="{4A98578F-274E-4E98-A118-5DAFB1842230}" destId="{9EC06D2F-ED72-4FB6-8541-E5F154E1D338}" srcOrd="0" destOrd="0" presId="urn:microsoft.com/office/officeart/2008/layout/LinedList"/>
    <dgm:cxn modelId="{273E6B28-CCB9-4357-AA5C-B710DCAC61D3}" srcId="{20598DBB-BC3C-41D4-B22A-33DD4FD7CB97}" destId="{1634C212-2BE2-4FE1-87FF-3E5D398C4CC3}" srcOrd="0" destOrd="0" parTransId="{9E829AAD-7EAD-4EB0-B29C-A6DCB3ECF161}" sibTransId="{67D6A4BF-35E0-4466-9AC3-F37E5DAF00E6}"/>
    <dgm:cxn modelId="{C1FA082A-BD71-4C17-947D-378AEFC12229}" type="presOf" srcId="{1634C212-2BE2-4FE1-87FF-3E5D398C4CC3}" destId="{462CCF29-721B-4FF1-AA05-8FA1A6B1B57D}" srcOrd="0" destOrd="0" presId="urn:microsoft.com/office/officeart/2008/layout/LinedList"/>
    <dgm:cxn modelId="{D711E26C-317D-4367-BA1D-F560BBF8C12B}" type="presOf" srcId="{29273C83-14F0-4B00-8E7F-82E2EC66E0C9}" destId="{BFA68CB3-30C4-4527-B85A-9425C8E9B5C1}" srcOrd="0" destOrd="0" presId="urn:microsoft.com/office/officeart/2008/layout/LinedList"/>
    <dgm:cxn modelId="{6F1E9089-4209-4FF5-86F2-07A701D4E8A9}" srcId="{20598DBB-BC3C-41D4-B22A-33DD4FD7CB97}" destId="{CFF74DB9-22E4-4338-B621-49A856A2D38E}" srcOrd="4" destOrd="0" parTransId="{3C4F2431-2B4A-44AF-A0B3-370F17833509}" sibTransId="{545E9AC2-5E80-4077-9C8A-326375F654AF}"/>
    <dgm:cxn modelId="{86CF8DB2-101D-4393-9E58-9B0CEEAE06F8}" srcId="{20598DBB-BC3C-41D4-B22A-33DD4FD7CB97}" destId="{D2410620-F094-4DD2-916C-32B53C2DAAC3}" srcOrd="1" destOrd="0" parTransId="{69822DE0-7DF1-4A0F-AF18-EB256FDB3DEE}" sibTransId="{1247F407-ED47-496B-853E-7AC45E0B0497}"/>
    <dgm:cxn modelId="{D55FCECB-A750-4D4C-B9A6-FC539D6846A7}" type="presOf" srcId="{CFF74DB9-22E4-4338-B621-49A856A2D38E}" destId="{57C25508-4A1F-4D61-B5DA-0EAC4AA799B7}" srcOrd="0" destOrd="0" presId="urn:microsoft.com/office/officeart/2008/layout/LinedList"/>
    <dgm:cxn modelId="{C08830DC-86C5-4F08-BB21-F528D8B27B05}" srcId="{20598DBB-BC3C-41D4-B22A-33DD4FD7CB97}" destId="{4A98578F-274E-4E98-A118-5DAFB1842230}" srcOrd="3" destOrd="0" parTransId="{BBD17E5C-344A-45AB-8F5C-0A8DC7DA8652}" sibTransId="{BD901B94-83D7-46E1-89E6-ABC28050576F}"/>
    <dgm:cxn modelId="{A2A937F6-BA7B-48C6-8443-67FE9FA4B7A1}" srcId="{20598DBB-BC3C-41D4-B22A-33DD4FD7CB97}" destId="{29273C83-14F0-4B00-8E7F-82E2EC66E0C9}" srcOrd="2" destOrd="0" parTransId="{D650AB45-6068-4091-BDE6-0E2D7BC3A9CF}" sibTransId="{B4636BD1-6467-4BAC-B2C9-234E22A5BA1C}"/>
    <dgm:cxn modelId="{CA9984E4-9DAE-4BFF-83EE-E5A011E9CFAB}" type="presParOf" srcId="{BB0C4EA7-EDFE-4664-A342-C041B92EFA36}" destId="{AC86D054-C110-49C6-B646-40B3CE7E7890}" srcOrd="0" destOrd="0" presId="urn:microsoft.com/office/officeart/2008/layout/LinedList"/>
    <dgm:cxn modelId="{4C02AB9B-DA28-4085-B2F4-BEC0EBA4C868}" type="presParOf" srcId="{BB0C4EA7-EDFE-4664-A342-C041B92EFA36}" destId="{02E928B9-AAA7-4F4F-AEBA-1CC905D4B3E8}" srcOrd="1" destOrd="0" presId="urn:microsoft.com/office/officeart/2008/layout/LinedList"/>
    <dgm:cxn modelId="{4FABC569-4243-4D4D-A4CF-358FCEBA7A26}" type="presParOf" srcId="{02E928B9-AAA7-4F4F-AEBA-1CC905D4B3E8}" destId="{462CCF29-721B-4FF1-AA05-8FA1A6B1B57D}" srcOrd="0" destOrd="0" presId="urn:microsoft.com/office/officeart/2008/layout/LinedList"/>
    <dgm:cxn modelId="{3CA5EA97-B4BF-474C-816A-D3ACDE753678}" type="presParOf" srcId="{02E928B9-AAA7-4F4F-AEBA-1CC905D4B3E8}" destId="{3D1D0329-0428-42A1-B21D-C848B31C23C8}" srcOrd="1" destOrd="0" presId="urn:microsoft.com/office/officeart/2008/layout/LinedList"/>
    <dgm:cxn modelId="{BBBBD716-90E2-4A28-A264-11FD33CF61D2}" type="presParOf" srcId="{BB0C4EA7-EDFE-4664-A342-C041B92EFA36}" destId="{B875AA2D-F1AA-4FDE-B766-ECFC5AC12AA3}" srcOrd="2" destOrd="0" presId="urn:microsoft.com/office/officeart/2008/layout/LinedList"/>
    <dgm:cxn modelId="{CFDA7C24-D961-4AA5-BF62-E054C690C971}" type="presParOf" srcId="{BB0C4EA7-EDFE-4664-A342-C041B92EFA36}" destId="{5A3CA55F-A54C-4991-8BC2-AA0D3C9FBCA3}" srcOrd="3" destOrd="0" presId="urn:microsoft.com/office/officeart/2008/layout/LinedList"/>
    <dgm:cxn modelId="{0A1059C2-4029-4877-AB5D-C009DE092E6A}" type="presParOf" srcId="{5A3CA55F-A54C-4991-8BC2-AA0D3C9FBCA3}" destId="{6F84FCDD-7856-46BE-97CD-7E69EF21D1C3}" srcOrd="0" destOrd="0" presId="urn:microsoft.com/office/officeart/2008/layout/LinedList"/>
    <dgm:cxn modelId="{798DE40D-3469-4D17-B2CA-861AC9111CAB}" type="presParOf" srcId="{5A3CA55F-A54C-4991-8BC2-AA0D3C9FBCA3}" destId="{1099F19C-F808-4E94-ABE8-0D1FED8DC23F}" srcOrd="1" destOrd="0" presId="urn:microsoft.com/office/officeart/2008/layout/LinedList"/>
    <dgm:cxn modelId="{81422865-CF08-42D3-BB0B-412EF784E690}" type="presParOf" srcId="{BB0C4EA7-EDFE-4664-A342-C041B92EFA36}" destId="{1ED7E22B-F4E6-41A8-BD68-803F99CA8343}" srcOrd="4" destOrd="0" presId="urn:microsoft.com/office/officeart/2008/layout/LinedList"/>
    <dgm:cxn modelId="{8966989C-6500-4DD3-B813-E2C593BF0468}" type="presParOf" srcId="{BB0C4EA7-EDFE-4664-A342-C041B92EFA36}" destId="{15DFF2CB-9CB6-46DD-B949-DAD5042CA39E}" srcOrd="5" destOrd="0" presId="urn:microsoft.com/office/officeart/2008/layout/LinedList"/>
    <dgm:cxn modelId="{DD58DA6C-E6C8-43FE-8A8B-0F3CA429EF69}" type="presParOf" srcId="{15DFF2CB-9CB6-46DD-B949-DAD5042CA39E}" destId="{BFA68CB3-30C4-4527-B85A-9425C8E9B5C1}" srcOrd="0" destOrd="0" presId="urn:microsoft.com/office/officeart/2008/layout/LinedList"/>
    <dgm:cxn modelId="{795D26E6-0058-4FDA-AC69-E2681C6AE654}" type="presParOf" srcId="{15DFF2CB-9CB6-46DD-B949-DAD5042CA39E}" destId="{1E8BF086-8471-4DBB-9991-6C94D58E9D9A}" srcOrd="1" destOrd="0" presId="urn:microsoft.com/office/officeart/2008/layout/LinedList"/>
    <dgm:cxn modelId="{A78F4F06-D8FA-4CA0-84DA-BD59C62DD7F7}" type="presParOf" srcId="{BB0C4EA7-EDFE-4664-A342-C041B92EFA36}" destId="{060C1B7B-B5F7-4993-8BF6-8AF0735A8225}" srcOrd="6" destOrd="0" presId="urn:microsoft.com/office/officeart/2008/layout/LinedList"/>
    <dgm:cxn modelId="{6FABEBEB-368C-4FD3-A923-DEF02BC32806}" type="presParOf" srcId="{BB0C4EA7-EDFE-4664-A342-C041B92EFA36}" destId="{FD5EEA2E-C878-4CD0-A276-99F803A53E46}" srcOrd="7" destOrd="0" presId="urn:microsoft.com/office/officeart/2008/layout/LinedList"/>
    <dgm:cxn modelId="{A98454AA-5151-4013-BFC0-F15C55D01D0A}" type="presParOf" srcId="{FD5EEA2E-C878-4CD0-A276-99F803A53E46}" destId="{9EC06D2F-ED72-4FB6-8541-E5F154E1D338}" srcOrd="0" destOrd="0" presId="urn:microsoft.com/office/officeart/2008/layout/LinedList"/>
    <dgm:cxn modelId="{C7EAA379-4138-46EB-8372-52AB10EB43E6}" type="presParOf" srcId="{FD5EEA2E-C878-4CD0-A276-99F803A53E46}" destId="{E0E1BC0A-3A2B-468E-85D3-95892BC2105F}" srcOrd="1" destOrd="0" presId="urn:microsoft.com/office/officeart/2008/layout/LinedList"/>
    <dgm:cxn modelId="{D64D6DB5-C56C-48BE-BC15-09B2B90D6DEB}" type="presParOf" srcId="{BB0C4EA7-EDFE-4664-A342-C041B92EFA36}" destId="{F5DA9EBA-C1BE-4539-A0FD-DC7648C189BC}" srcOrd="8" destOrd="0" presId="urn:microsoft.com/office/officeart/2008/layout/LinedList"/>
    <dgm:cxn modelId="{D6A03867-8915-46E9-943B-105D4B69E660}" type="presParOf" srcId="{BB0C4EA7-EDFE-4664-A342-C041B92EFA36}" destId="{566D0EE6-45F8-453E-9C72-20928F9AE4C6}" srcOrd="9" destOrd="0" presId="urn:microsoft.com/office/officeart/2008/layout/LinedList"/>
    <dgm:cxn modelId="{11211A69-ABEE-4DEC-A757-DB8C6B1DA443}" type="presParOf" srcId="{566D0EE6-45F8-453E-9C72-20928F9AE4C6}" destId="{57C25508-4A1F-4D61-B5DA-0EAC4AA799B7}" srcOrd="0" destOrd="0" presId="urn:microsoft.com/office/officeart/2008/layout/LinedList"/>
    <dgm:cxn modelId="{07049C21-914D-476F-B719-2AA6DC394802}" type="presParOf" srcId="{566D0EE6-45F8-453E-9C72-20928F9AE4C6}" destId="{334E4B82-F953-41F6-9709-34A86615CA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598DBB-BC3C-41D4-B22A-33DD4FD7CB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34C212-2BE2-4FE1-87FF-3E5D398C4CC3}">
      <dgm:prSet/>
      <dgm:spPr/>
      <dgm:t>
        <a:bodyPr/>
        <a:lstStyle/>
        <a:p>
          <a:r>
            <a:rPr lang="en-US" dirty="0"/>
            <a:t>An Operating System (OS) is software that manages hardware resources and provides essential services for applications.</a:t>
          </a:r>
        </a:p>
      </dgm:t>
    </dgm:pt>
    <dgm:pt modelId="{9E829AAD-7EAD-4EB0-B29C-A6DCB3ECF161}" type="parTrans" cxnId="{273E6B28-CCB9-4357-AA5C-B710DCAC61D3}">
      <dgm:prSet/>
      <dgm:spPr/>
      <dgm:t>
        <a:bodyPr/>
        <a:lstStyle/>
        <a:p>
          <a:endParaRPr lang="en-US"/>
        </a:p>
      </dgm:t>
    </dgm:pt>
    <dgm:pt modelId="{67D6A4BF-35E0-4466-9AC3-F37E5DAF00E6}" type="sibTrans" cxnId="{273E6B28-CCB9-4357-AA5C-B710DCAC61D3}">
      <dgm:prSet/>
      <dgm:spPr/>
      <dgm:t>
        <a:bodyPr/>
        <a:lstStyle/>
        <a:p>
          <a:endParaRPr lang="en-US"/>
        </a:p>
      </dgm:t>
    </dgm:pt>
    <dgm:pt modelId="{D2410620-F094-4DD2-916C-32B53C2DAAC3}">
      <dgm:prSet/>
      <dgm:spPr/>
      <dgm:t>
        <a:bodyPr/>
        <a:lstStyle/>
        <a:p>
          <a:r>
            <a:rPr lang="en-US" dirty="0"/>
            <a:t>It serves as an intermediary between user programs and physical hardware components.</a:t>
          </a:r>
        </a:p>
      </dgm:t>
    </dgm:pt>
    <dgm:pt modelId="{69822DE0-7DF1-4A0F-AF18-EB256FDB3DEE}" type="parTrans" cxnId="{86CF8DB2-101D-4393-9E58-9B0CEEAE06F8}">
      <dgm:prSet/>
      <dgm:spPr/>
      <dgm:t>
        <a:bodyPr/>
        <a:lstStyle/>
        <a:p>
          <a:endParaRPr lang="en-US"/>
        </a:p>
      </dgm:t>
    </dgm:pt>
    <dgm:pt modelId="{1247F407-ED47-496B-853E-7AC45E0B0497}" type="sibTrans" cxnId="{86CF8DB2-101D-4393-9E58-9B0CEEAE06F8}">
      <dgm:prSet/>
      <dgm:spPr/>
      <dgm:t>
        <a:bodyPr/>
        <a:lstStyle/>
        <a:p>
          <a:endParaRPr lang="en-US"/>
        </a:p>
      </dgm:t>
    </dgm:pt>
    <dgm:pt modelId="{29273C83-14F0-4B00-8E7F-82E2EC66E0C9}">
      <dgm:prSet/>
      <dgm:spPr/>
      <dgm:t>
        <a:bodyPr/>
        <a:lstStyle/>
        <a:p>
          <a:r>
            <a:rPr lang="en-US" dirty="0"/>
            <a:t>The OS abstracts hardware complexity by exposing a consistent and standardized interface to software developers.</a:t>
          </a:r>
        </a:p>
      </dgm:t>
    </dgm:pt>
    <dgm:pt modelId="{D650AB45-6068-4091-BDE6-0E2D7BC3A9CF}" type="parTrans" cxnId="{A2A937F6-BA7B-48C6-8443-67FE9FA4B7A1}">
      <dgm:prSet/>
      <dgm:spPr/>
      <dgm:t>
        <a:bodyPr/>
        <a:lstStyle/>
        <a:p>
          <a:endParaRPr lang="en-US"/>
        </a:p>
      </dgm:t>
    </dgm:pt>
    <dgm:pt modelId="{B4636BD1-6467-4BAC-B2C9-234E22A5BA1C}" type="sibTrans" cxnId="{A2A937F6-BA7B-48C6-8443-67FE9FA4B7A1}">
      <dgm:prSet/>
      <dgm:spPr/>
      <dgm:t>
        <a:bodyPr/>
        <a:lstStyle/>
        <a:p>
          <a:endParaRPr lang="en-US"/>
        </a:p>
      </dgm:t>
    </dgm:pt>
    <dgm:pt modelId="{4A98578F-274E-4E98-A118-5DAFB1842230}">
      <dgm:prSet/>
      <dgm:spPr/>
      <dgm:t>
        <a:bodyPr/>
        <a:lstStyle/>
        <a:p>
          <a:r>
            <a:rPr lang="en-US" dirty="0"/>
            <a:t>Typical OS services include process scheduling, memory allocation, device access, file system management, and user/session control.</a:t>
          </a:r>
        </a:p>
      </dgm:t>
    </dgm:pt>
    <dgm:pt modelId="{BBD17E5C-344A-45AB-8F5C-0A8DC7DA8652}" type="parTrans" cxnId="{C08830DC-86C5-4F08-BB21-F528D8B27B05}">
      <dgm:prSet/>
      <dgm:spPr/>
      <dgm:t>
        <a:bodyPr/>
        <a:lstStyle/>
        <a:p>
          <a:endParaRPr lang="en-US"/>
        </a:p>
      </dgm:t>
    </dgm:pt>
    <dgm:pt modelId="{BD901B94-83D7-46E1-89E6-ABC28050576F}" type="sibTrans" cxnId="{C08830DC-86C5-4F08-BB21-F528D8B27B05}">
      <dgm:prSet/>
      <dgm:spPr/>
      <dgm:t>
        <a:bodyPr/>
        <a:lstStyle/>
        <a:p>
          <a:endParaRPr lang="en-US"/>
        </a:p>
      </dgm:t>
    </dgm:pt>
    <dgm:pt modelId="{CFF74DB9-22E4-4338-B621-49A856A2D38E}">
      <dgm:prSet/>
      <dgm:spPr/>
      <dgm:t>
        <a:bodyPr/>
        <a:lstStyle/>
        <a:p>
          <a:r>
            <a:rPr lang="en-US" dirty="0"/>
            <a:t>In embedded systems, the OS must often balance performance, footprint, and real-time constraints, influencing whether to use full Linux, stripped-down distros, or a real-time OS (RTOS).</a:t>
          </a:r>
        </a:p>
      </dgm:t>
    </dgm:pt>
    <dgm:pt modelId="{3C4F2431-2B4A-44AF-A0B3-370F17833509}" type="parTrans" cxnId="{6F1E9089-4209-4FF5-86F2-07A701D4E8A9}">
      <dgm:prSet/>
      <dgm:spPr/>
      <dgm:t>
        <a:bodyPr/>
        <a:lstStyle/>
        <a:p>
          <a:endParaRPr lang="en-US"/>
        </a:p>
      </dgm:t>
    </dgm:pt>
    <dgm:pt modelId="{545E9AC2-5E80-4077-9C8A-326375F654AF}" type="sibTrans" cxnId="{6F1E9089-4209-4FF5-86F2-07A701D4E8A9}">
      <dgm:prSet/>
      <dgm:spPr/>
      <dgm:t>
        <a:bodyPr/>
        <a:lstStyle/>
        <a:p>
          <a:endParaRPr lang="en-US"/>
        </a:p>
      </dgm:t>
    </dgm:pt>
    <dgm:pt modelId="{BB0C4EA7-EDFE-4664-A342-C041B92EFA36}" type="pres">
      <dgm:prSet presAssocID="{20598DBB-BC3C-41D4-B22A-33DD4FD7CB97}" presName="vert0" presStyleCnt="0">
        <dgm:presLayoutVars>
          <dgm:dir/>
          <dgm:animOne val="branch"/>
          <dgm:animLvl val="lvl"/>
        </dgm:presLayoutVars>
      </dgm:prSet>
      <dgm:spPr/>
    </dgm:pt>
    <dgm:pt modelId="{AC86D054-C110-49C6-B646-40B3CE7E7890}" type="pres">
      <dgm:prSet presAssocID="{1634C212-2BE2-4FE1-87FF-3E5D398C4CC3}" presName="thickLine" presStyleLbl="alignNode1" presStyleIdx="0" presStyleCnt="5"/>
      <dgm:spPr/>
    </dgm:pt>
    <dgm:pt modelId="{02E928B9-AAA7-4F4F-AEBA-1CC905D4B3E8}" type="pres">
      <dgm:prSet presAssocID="{1634C212-2BE2-4FE1-87FF-3E5D398C4CC3}" presName="horz1" presStyleCnt="0"/>
      <dgm:spPr/>
    </dgm:pt>
    <dgm:pt modelId="{462CCF29-721B-4FF1-AA05-8FA1A6B1B57D}" type="pres">
      <dgm:prSet presAssocID="{1634C212-2BE2-4FE1-87FF-3E5D398C4CC3}" presName="tx1" presStyleLbl="revTx" presStyleIdx="0" presStyleCnt="5"/>
      <dgm:spPr/>
    </dgm:pt>
    <dgm:pt modelId="{3D1D0329-0428-42A1-B21D-C848B31C23C8}" type="pres">
      <dgm:prSet presAssocID="{1634C212-2BE2-4FE1-87FF-3E5D398C4CC3}" presName="vert1" presStyleCnt="0"/>
      <dgm:spPr/>
    </dgm:pt>
    <dgm:pt modelId="{B875AA2D-F1AA-4FDE-B766-ECFC5AC12AA3}" type="pres">
      <dgm:prSet presAssocID="{D2410620-F094-4DD2-916C-32B53C2DAAC3}" presName="thickLine" presStyleLbl="alignNode1" presStyleIdx="1" presStyleCnt="5"/>
      <dgm:spPr/>
    </dgm:pt>
    <dgm:pt modelId="{5A3CA55F-A54C-4991-8BC2-AA0D3C9FBCA3}" type="pres">
      <dgm:prSet presAssocID="{D2410620-F094-4DD2-916C-32B53C2DAAC3}" presName="horz1" presStyleCnt="0"/>
      <dgm:spPr/>
    </dgm:pt>
    <dgm:pt modelId="{6F84FCDD-7856-46BE-97CD-7E69EF21D1C3}" type="pres">
      <dgm:prSet presAssocID="{D2410620-F094-4DD2-916C-32B53C2DAAC3}" presName="tx1" presStyleLbl="revTx" presStyleIdx="1" presStyleCnt="5"/>
      <dgm:spPr/>
    </dgm:pt>
    <dgm:pt modelId="{1099F19C-F808-4E94-ABE8-0D1FED8DC23F}" type="pres">
      <dgm:prSet presAssocID="{D2410620-F094-4DD2-916C-32B53C2DAAC3}" presName="vert1" presStyleCnt="0"/>
      <dgm:spPr/>
    </dgm:pt>
    <dgm:pt modelId="{1ED7E22B-F4E6-41A8-BD68-803F99CA8343}" type="pres">
      <dgm:prSet presAssocID="{29273C83-14F0-4B00-8E7F-82E2EC66E0C9}" presName="thickLine" presStyleLbl="alignNode1" presStyleIdx="2" presStyleCnt="5"/>
      <dgm:spPr/>
    </dgm:pt>
    <dgm:pt modelId="{15DFF2CB-9CB6-46DD-B949-DAD5042CA39E}" type="pres">
      <dgm:prSet presAssocID="{29273C83-14F0-4B00-8E7F-82E2EC66E0C9}" presName="horz1" presStyleCnt="0"/>
      <dgm:spPr/>
    </dgm:pt>
    <dgm:pt modelId="{BFA68CB3-30C4-4527-B85A-9425C8E9B5C1}" type="pres">
      <dgm:prSet presAssocID="{29273C83-14F0-4B00-8E7F-82E2EC66E0C9}" presName="tx1" presStyleLbl="revTx" presStyleIdx="2" presStyleCnt="5"/>
      <dgm:spPr/>
    </dgm:pt>
    <dgm:pt modelId="{1E8BF086-8471-4DBB-9991-6C94D58E9D9A}" type="pres">
      <dgm:prSet presAssocID="{29273C83-14F0-4B00-8E7F-82E2EC66E0C9}" presName="vert1" presStyleCnt="0"/>
      <dgm:spPr/>
    </dgm:pt>
    <dgm:pt modelId="{060C1B7B-B5F7-4993-8BF6-8AF0735A8225}" type="pres">
      <dgm:prSet presAssocID="{4A98578F-274E-4E98-A118-5DAFB1842230}" presName="thickLine" presStyleLbl="alignNode1" presStyleIdx="3" presStyleCnt="5"/>
      <dgm:spPr/>
    </dgm:pt>
    <dgm:pt modelId="{FD5EEA2E-C878-4CD0-A276-99F803A53E46}" type="pres">
      <dgm:prSet presAssocID="{4A98578F-274E-4E98-A118-5DAFB1842230}" presName="horz1" presStyleCnt="0"/>
      <dgm:spPr/>
    </dgm:pt>
    <dgm:pt modelId="{9EC06D2F-ED72-4FB6-8541-E5F154E1D338}" type="pres">
      <dgm:prSet presAssocID="{4A98578F-274E-4E98-A118-5DAFB1842230}" presName="tx1" presStyleLbl="revTx" presStyleIdx="3" presStyleCnt="5"/>
      <dgm:spPr/>
    </dgm:pt>
    <dgm:pt modelId="{E0E1BC0A-3A2B-468E-85D3-95892BC2105F}" type="pres">
      <dgm:prSet presAssocID="{4A98578F-274E-4E98-A118-5DAFB1842230}" presName="vert1" presStyleCnt="0"/>
      <dgm:spPr/>
    </dgm:pt>
    <dgm:pt modelId="{F5DA9EBA-C1BE-4539-A0FD-DC7648C189BC}" type="pres">
      <dgm:prSet presAssocID="{CFF74DB9-22E4-4338-B621-49A856A2D38E}" presName="thickLine" presStyleLbl="alignNode1" presStyleIdx="4" presStyleCnt="5"/>
      <dgm:spPr/>
    </dgm:pt>
    <dgm:pt modelId="{566D0EE6-45F8-453E-9C72-20928F9AE4C6}" type="pres">
      <dgm:prSet presAssocID="{CFF74DB9-22E4-4338-B621-49A856A2D38E}" presName="horz1" presStyleCnt="0"/>
      <dgm:spPr/>
    </dgm:pt>
    <dgm:pt modelId="{57C25508-4A1F-4D61-B5DA-0EAC4AA799B7}" type="pres">
      <dgm:prSet presAssocID="{CFF74DB9-22E4-4338-B621-49A856A2D38E}" presName="tx1" presStyleLbl="revTx" presStyleIdx="4" presStyleCnt="5"/>
      <dgm:spPr/>
    </dgm:pt>
    <dgm:pt modelId="{334E4B82-F953-41F6-9709-34A86615CAF2}" type="pres">
      <dgm:prSet presAssocID="{CFF74DB9-22E4-4338-B621-49A856A2D38E}" presName="vert1" presStyleCnt="0"/>
      <dgm:spPr/>
    </dgm:pt>
  </dgm:ptLst>
  <dgm:cxnLst>
    <dgm:cxn modelId="{34C25602-A5E5-42EC-A3A0-2FF3D5518C0F}" type="presOf" srcId="{D2410620-F094-4DD2-916C-32B53C2DAAC3}" destId="{6F84FCDD-7856-46BE-97CD-7E69EF21D1C3}" srcOrd="0" destOrd="0" presId="urn:microsoft.com/office/officeart/2008/layout/LinedList"/>
    <dgm:cxn modelId="{FCE5040D-23D3-43D2-AABE-4CB01D46460F}" type="presOf" srcId="{20598DBB-BC3C-41D4-B22A-33DD4FD7CB97}" destId="{BB0C4EA7-EDFE-4664-A342-C041B92EFA36}" srcOrd="0" destOrd="0" presId="urn:microsoft.com/office/officeart/2008/layout/LinedList"/>
    <dgm:cxn modelId="{A533800D-24EC-4E9B-82EA-C30C61E3F1DF}" type="presOf" srcId="{4A98578F-274E-4E98-A118-5DAFB1842230}" destId="{9EC06D2F-ED72-4FB6-8541-E5F154E1D338}" srcOrd="0" destOrd="0" presId="urn:microsoft.com/office/officeart/2008/layout/LinedList"/>
    <dgm:cxn modelId="{273E6B28-CCB9-4357-AA5C-B710DCAC61D3}" srcId="{20598DBB-BC3C-41D4-B22A-33DD4FD7CB97}" destId="{1634C212-2BE2-4FE1-87FF-3E5D398C4CC3}" srcOrd="0" destOrd="0" parTransId="{9E829AAD-7EAD-4EB0-B29C-A6DCB3ECF161}" sibTransId="{67D6A4BF-35E0-4466-9AC3-F37E5DAF00E6}"/>
    <dgm:cxn modelId="{C1FA082A-BD71-4C17-947D-378AEFC12229}" type="presOf" srcId="{1634C212-2BE2-4FE1-87FF-3E5D398C4CC3}" destId="{462CCF29-721B-4FF1-AA05-8FA1A6B1B57D}" srcOrd="0" destOrd="0" presId="urn:microsoft.com/office/officeart/2008/layout/LinedList"/>
    <dgm:cxn modelId="{D711E26C-317D-4367-BA1D-F560BBF8C12B}" type="presOf" srcId="{29273C83-14F0-4B00-8E7F-82E2EC66E0C9}" destId="{BFA68CB3-30C4-4527-B85A-9425C8E9B5C1}" srcOrd="0" destOrd="0" presId="urn:microsoft.com/office/officeart/2008/layout/LinedList"/>
    <dgm:cxn modelId="{6F1E9089-4209-4FF5-86F2-07A701D4E8A9}" srcId="{20598DBB-BC3C-41D4-B22A-33DD4FD7CB97}" destId="{CFF74DB9-22E4-4338-B621-49A856A2D38E}" srcOrd="4" destOrd="0" parTransId="{3C4F2431-2B4A-44AF-A0B3-370F17833509}" sibTransId="{545E9AC2-5E80-4077-9C8A-326375F654AF}"/>
    <dgm:cxn modelId="{86CF8DB2-101D-4393-9E58-9B0CEEAE06F8}" srcId="{20598DBB-BC3C-41D4-B22A-33DD4FD7CB97}" destId="{D2410620-F094-4DD2-916C-32B53C2DAAC3}" srcOrd="1" destOrd="0" parTransId="{69822DE0-7DF1-4A0F-AF18-EB256FDB3DEE}" sibTransId="{1247F407-ED47-496B-853E-7AC45E0B0497}"/>
    <dgm:cxn modelId="{D55FCECB-A750-4D4C-B9A6-FC539D6846A7}" type="presOf" srcId="{CFF74DB9-22E4-4338-B621-49A856A2D38E}" destId="{57C25508-4A1F-4D61-B5DA-0EAC4AA799B7}" srcOrd="0" destOrd="0" presId="urn:microsoft.com/office/officeart/2008/layout/LinedList"/>
    <dgm:cxn modelId="{C08830DC-86C5-4F08-BB21-F528D8B27B05}" srcId="{20598DBB-BC3C-41D4-B22A-33DD4FD7CB97}" destId="{4A98578F-274E-4E98-A118-5DAFB1842230}" srcOrd="3" destOrd="0" parTransId="{BBD17E5C-344A-45AB-8F5C-0A8DC7DA8652}" sibTransId="{BD901B94-83D7-46E1-89E6-ABC28050576F}"/>
    <dgm:cxn modelId="{A2A937F6-BA7B-48C6-8443-67FE9FA4B7A1}" srcId="{20598DBB-BC3C-41D4-B22A-33DD4FD7CB97}" destId="{29273C83-14F0-4B00-8E7F-82E2EC66E0C9}" srcOrd="2" destOrd="0" parTransId="{D650AB45-6068-4091-BDE6-0E2D7BC3A9CF}" sibTransId="{B4636BD1-6467-4BAC-B2C9-234E22A5BA1C}"/>
    <dgm:cxn modelId="{CA9984E4-9DAE-4BFF-83EE-E5A011E9CFAB}" type="presParOf" srcId="{BB0C4EA7-EDFE-4664-A342-C041B92EFA36}" destId="{AC86D054-C110-49C6-B646-40B3CE7E7890}" srcOrd="0" destOrd="0" presId="urn:microsoft.com/office/officeart/2008/layout/LinedList"/>
    <dgm:cxn modelId="{4C02AB9B-DA28-4085-B2F4-BEC0EBA4C868}" type="presParOf" srcId="{BB0C4EA7-EDFE-4664-A342-C041B92EFA36}" destId="{02E928B9-AAA7-4F4F-AEBA-1CC905D4B3E8}" srcOrd="1" destOrd="0" presId="urn:microsoft.com/office/officeart/2008/layout/LinedList"/>
    <dgm:cxn modelId="{4FABC569-4243-4D4D-A4CF-358FCEBA7A26}" type="presParOf" srcId="{02E928B9-AAA7-4F4F-AEBA-1CC905D4B3E8}" destId="{462CCF29-721B-4FF1-AA05-8FA1A6B1B57D}" srcOrd="0" destOrd="0" presId="urn:microsoft.com/office/officeart/2008/layout/LinedList"/>
    <dgm:cxn modelId="{3CA5EA97-B4BF-474C-816A-D3ACDE753678}" type="presParOf" srcId="{02E928B9-AAA7-4F4F-AEBA-1CC905D4B3E8}" destId="{3D1D0329-0428-42A1-B21D-C848B31C23C8}" srcOrd="1" destOrd="0" presId="urn:microsoft.com/office/officeart/2008/layout/LinedList"/>
    <dgm:cxn modelId="{BBBBD716-90E2-4A28-A264-11FD33CF61D2}" type="presParOf" srcId="{BB0C4EA7-EDFE-4664-A342-C041B92EFA36}" destId="{B875AA2D-F1AA-4FDE-B766-ECFC5AC12AA3}" srcOrd="2" destOrd="0" presId="urn:microsoft.com/office/officeart/2008/layout/LinedList"/>
    <dgm:cxn modelId="{CFDA7C24-D961-4AA5-BF62-E054C690C971}" type="presParOf" srcId="{BB0C4EA7-EDFE-4664-A342-C041B92EFA36}" destId="{5A3CA55F-A54C-4991-8BC2-AA0D3C9FBCA3}" srcOrd="3" destOrd="0" presId="urn:microsoft.com/office/officeart/2008/layout/LinedList"/>
    <dgm:cxn modelId="{0A1059C2-4029-4877-AB5D-C009DE092E6A}" type="presParOf" srcId="{5A3CA55F-A54C-4991-8BC2-AA0D3C9FBCA3}" destId="{6F84FCDD-7856-46BE-97CD-7E69EF21D1C3}" srcOrd="0" destOrd="0" presId="urn:microsoft.com/office/officeart/2008/layout/LinedList"/>
    <dgm:cxn modelId="{798DE40D-3469-4D17-B2CA-861AC9111CAB}" type="presParOf" srcId="{5A3CA55F-A54C-4991-8BC2-AA0D3C9FBCA3}" destId="{1099F19C-F808-4E94-ABE8-0D1FED8DC23F}" srcOrd="1" destOrd="0" presId="urn:microsoft.com/office/officeart/2008/layout/LinedList"/>
    <dgm:cxn modelId="{81422865-CF08-42D3-BB0B-412EF784E690}" type="presParOf" srcId="{BB0C4EA7-EDFE-4664-A342-C041B92EFA36}" destId="{1ED7E22B-F4E6-41A8-BD68-803F99CA8343}" srcOrd="4" destOrd="0" presId="urn:microsoft.com/office/officeart/2008/layout/LinedList"/>
    <dgm:cxn modelId="{8966989C-6500-4DD3-B813-E2C593BF0468}" type="presParOf" srcId="{BB0C4EA7-EDFE-4664-A342-C041B92EFA36}" destId="{15DFF2CB-9CB6-46DD-B949-DAD5042CA39E}" srcOrd="5" destOrd="0" presId="urn:microsoft.com/office/officeart/2008/layout/LinedList"/>
    <dgm:cxn modelId="{DD58DA6C-E6C8-43FE-8A8B-0F3CA429EF69}" type="presParOf" srcId="{15DFF2CB-9CB6-46DD-B949-DAD5042CA39E}" destId="{BFA68CB3-30C4-4527-B85A-9425C8E9B5C1}" srcOrd="0" destOrd="0" presId="urn:microsoft.com/office/officeart/2008/layout/LinedList"/>
    <dgm:cxn modelId="{795D26E6-0058-4FDA-AC69-E2681C6AE654}" type="presParOf" srcId="{15DFF2CB-9CB6-46DD-B949-DAD5042CA39E}" destId="{1E8BF086-8471-4DBB-9991-6C94D58E9D9A}" srcOrd="1" destOrd="0" presId="urn:microsoft.com/office/officeart/2008/layout/LinedList"/>
    <dgm:cxn modelId="{A78F4F06-D8FA-4CA0-84DA-BD59C62DD7F7}" type="presParOf" srcId="{BB0C4EA7-EDFE-4664-A342-C041B92EFA36}" destId="{060C1B7B-B5F7-4993-8BF6-8AF0735A8225}" srcOrd="6" destOrd="0" presId="urn:microsoft.com/office/officeart/2008/layout/LinedList"/>
    <dgm:cxn modelId="{6FABEBEB-368C-4FD3-A923-DEF02BC32806}" type="presParOf" srcId="{BB0C4EA7-EDFE-4664-A342-C041B92EFA36}" destId="{FD5EEA2E-C878-4CD0-A276-99F803A53E46}" srcOrd="7" destOrd="0" presId="urn:microsoft.com/office/officeart/2008/layout/LinedList"/>
    <dgm:cxn modelId="{A98454AA-5151-4013-BFC0-F15C55D01D0A}" type="presParOf" srcId="{FD5EEA2E-C878-4CD0-A276-99F803A53E46}" destId="{9EC06D2F-ED72-4FB6-8541-E5F154E1D338}" srcOrd="0" destOrd="0" presId="urn:microsoft.com/office/officeart/2008/layout/LinedList"/>
    <dgm:cxn modelId="{C7EAA379-4138-46EB-8372-52AB10EB43E6}" type="presParOf" srcId="{FD5EEA2E-C878-4CD0-A276-99F803A53E46}" destId="{E0E1BC0A-3A2B-468E-85D3-95892BC2105F}" srcOrd="1" destOrd="0" presId="urn:microsoft.com/office/officeart/2008/layout/LinedList"/>
    <dgm:cxn modelId="{D64D6DB5-C56C-48BE-BC15-09B2B90D6DEB}" type="presParOf" srcId="{BB0C4EA7-EDFE-4664-A342-C041B92EFA36}" destId="{F5DA9EBA-C1BE-4539-A0FD-DC7648C189BC}" srcOrd="8" destOrd="0" presId="urn:microsoft.com/office/officeart/2008/layout/LinedList"/>
    <dgm:cxn modelId="{D6A03867-8915-46E9-943B-105D4B69E660}" type="presParOf" srcId="{BB0C4EA7-EDFE-4664-A342-C041B92EFA36}" destId="{566D0EE6-45F8-453E-9C72-20928F9AE4C6}" srcOrd="9" destOrd="0" presId="urn:microsoft.com/office/officeart/2008/layout/LinedList"/>
    <dgm:cxn modelId="{11211A69-ABEE-4DEC-A757-DB8C6B1DA443}" type="presParOf" srcId="{566D0EE6-45F8-453E-9C72-20928F9AE4C6}" destId="{57C25508-4A1F-4D61-B5DA-0EAC4AA799B7}" srcOrd="0" destOrd="0" presId="urn:microsoft.com/office/officeart/2008/layout/LinedList"/>
    <dgm:cxn modelId="{07049C21-914D-476F-B719-2AA6DC394802}" type="presParOf" srcId="{566D0EE6-45F8-453E-9C72-20928F9AE4C6}" destId="{334E4B82-F953-41F6-9709-34A86615CA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3B4917-29DF-4CE5-9B93-B6188BCC11A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1D8DF5-2C8C-4C39-9C25-E365108981E2}">
      <dgm:prSet/>
      <dgm:spPr/>
      <dgm:t>
        <a:bodyPr/>
        <a:lstStyle/>
        <a:p>
          <a:r>
            <a:rPr lang="en-US" dirty="0"/>
            <a:t>The operating system is composed of various modules and layers:</a:t>
          </a:r>
        </a:p>
      </dgm:t>
    </dgm:pt>
    <dgm:pt modelId="{85EBA2B1-7E6C-48CE-B764-617E9C1E3591}" type="parTrans" cxnId="{F4B2E198-60BA-49E4-93CB-51255CD89DFC}">
      <dgm:prSet/>
      <dgm:spPr/>
      <dgm:t>
        <a:bodyPr/>
        <a:lstStyle/>
        <a:p>
          <a:endParaRPr lang="en-US"/>
        </a:p>
      </dgm:t>
    </dgm:pt>
    <dgm:pt modelId="{60F1E399-4E0E-4B7E-BE0C-1DDF93BD28F9}" type="sibTrans" cxnId="{F4B2E198-60BA-49E4-93CB-51255CD89DFC}">
      <dgm:prSet/>
      <dgm:spPr/>
      <dgm:t>
        <a:bodyPr/>
        <a:lstStyle/>
        <a:p>
          <a:endParaRPr lang="en-US"/>
        </a:p>
      </dgm:t>
    </dgm:pt>
    <dgm:pt modelId="{93F00EC5-956D-4710-9B43-3EE5CB8AEAD2}">
      <dgm:prSet/>
      <dgm:spPr/>
      <dgm:t>
        <a:bodyPr/>
        <a:lstStyle/>
        <a:p>
          <a:r>
            <a:rPr lang="en-US"/>
            <a:t>Kernel: The core that runs in privileged mode, managing CPU, memory, and I/O.</a:t>
          </a:r>
        </a:p>
      </dgm:t>
    </dgm:pt>
    <dgm:pt modelId="{C2E478EE-143B-40DA-9FE5-9585379061C6}" type="parTrans" cxnId="{373663B7-C7D4-4F32-85D8-75269462C0AD}">
      <dgm:prSet/>
      <dgm:spPr/>
      <dgm:t>
        <a:bodyPr/>
        <a:lstStyle/>
        <a:p>
          <a:endParaRPr lang="en-US"/>
        </a:p>
      </dgm:t>
    </dgm:pt>
    <dgm:pt modelId="{97AC8505-523E-488B-841F-01DFD51A54F3}" type="sibTrans" cxnId="{373663B7-C7D4-4F32-85D8-75269462C0AD}">
      <dgm:prSet/>
      <dgm:spPr/>
      <dgm:t>
        <a:bodyPr/>
        <a:lstStyle/>
        <a:p>
          <a:endParaRPr lang="en-US"/>
        </a:p>
      </dgm:t>
    </dgm:pt>
    <dgm:pt modelId="{A5B6A517-2ADA-4EF2-AED5-B9477715DFCF}">
      <dgm:prSet/>
      <dgm:spPr/>
      <dgm:t>
        <a:bodyPr/>
        <a:lstStyle/>
        <a:p>
          <a:r>
            <a:rPr lang="en-US"/>
            <a:t>System Libraries: Provide standardized interfaces to kernel services (libc, libm, etc.).</a:t>
          </a:r>
        </a:p>
      </dgm:t>
    </dgm:pt>
    <dgm:pt modelId="{550D61EF-9854-42F8-8A21-BF7216D4ACDE}" type="parTrans" cxnId="{879435C0-D22D-41CA-BBA2-ED2810353F9F}">
      <dgm:prSet/>
      <dgm:spPr/>
      <dgm:t>
        <a:bodyPr/>
        <a:lstStyle/>
        <a:p>
          <a:endParaRPr lang="en-US"/>
        </a:p>
      </dgm:t>
    </dgm:pt>
    <dgm:pt modelId="{C1ED32BC-DA1D-49D4-BBEF-485CB6AA8780}" type="sibTrans" cxnId="{879435C0-D22D-41CA-BBA2-ED2810353F9F}">
      <dgm:prSet/>
      <dgm:spPr/>
      <dgm:t>
        <a:bodyPr/>
        <a:lstStyle/>
        <a:p>
          <a:endParaRPr lang="en-US"/>
        </a:p>
      </dgm:t>
    </dgm:pt>
    <dgm:pt modelId="{228FF03B-A41B-4517-A095-6C70B45E0A29}">
      <dgm:prSet/>
      <dgm:spPr/>
      <dgm:t>
        <a:bodyPr/>
        <a:lstStyle/>
        <a:p>
          <a:r>
            <a:rPr lang="en-US"/>
            <a:t>Shell: Command-line interface for user interaction (bash, sh, zsh).</a:t>
          </a:r>
        </a:p>
      </dgm:t>
    </dgm:pt>
    <dgm:pt modelId="{351080C1-3290-48F8-AFBE-958BFD538036}" type="parTrans" cxnId="{CA4E3E4B-D0B4-4544-A0BB-3227CAEAC68A}">
      <dgm:prSet/>
      <dgm:spPr/>
      <dgm:t>
        <a:bodyPr/>
        <a:lstStyle/>
        <a:p>
          <a:endParaRPr lang="en-US"/>
        </a:p>
      </dgm:t>
    </dgm:pt>
    <dgm:pt modelId="{B99BD981-8331-4BDD-A541-C3AC0D2B53B9}" type="sibTrans" cxnId="{CA4E3E4B-D0B4-4544-A0BB-3227CAEAC68A}">
      <dgm:prSet/>
      <dgm:spPr/>
      <dgm:t>
        <a:bodyPr/>
        <a:lstStyle/>
        <a:p>
          <a:endParaRPr lang="en-US"/>
        </a:p>
      </dgm:t>
    </dgm:pt>
    <dgm:pt modelId="{04BEBA7F-6DF9-46F5-97AF-01EF463ECD71}">
      <dgm:prSet/>
      <dgm:spPr/>
      <dgm:t>
        <a:bodyPr/>
        <a:lstStyle/>
        <a:p>
          <a:r>
            <a:rPr lang="en-US"/>
            <a:t>System Utilities: Programs for managing the system (top, ps, ifconfig, mount, etc.).</a:t>
          </a:r>
        </a:p>
      </dgm:t>
    </dgm:pt>
    <dgm:pt modelId="{285E7EE8-3715-4FBE-91E0-2EF6455B144A}" type="parTrans" cxnId="{B0BD7E95-552E-49CB-B837-3B4FEB4E0E3E}">
      <dgm:prSet/>
      <dgm:spPr/>
      <dgm:t>
        <a:bodyPr/>
        <a:lstStyle/>
        <a:p>
          <a:endParaRPr lang="en-US"/>
        </a:p>
      </dgm:t>
    </dgm:pt>
    <dgm:pt modelId="{EBB9DBB3-3CC2-4494-A301-AFC9F149441D}" type="sibTrans" cxnId="{B0BD7E95-552E-49CB-B837-3B4FEB4E0E3E}">
      <dgm:prSet/>
      <dgm:spPr/>
      <dgm:t>
        <a:bodyPr/>
        <a:lstStyle/>
        <a:p>
          <a:endParaRPr lang="en-US"/>
        </a:p>
      </dgm:t>
    </dgm:pt>
    <dgm:pt modelId="{3F624EBF-26C7-497D-BCE7-3AD7F4ED3C3E}">
      <dgm:prSet/>
      <dgm:spPr/>
      <dgm:t>
        <a:bodyPr/>
        <a:lstStyle/>
        <a:p>
          <a:r>
            <a:rPr lang="en-US"/>
            <a:t>Embedded Linux systems may include only a subset of these components for efficiency.</a:t>
          </a:r>
        </a:p>
      </dgm:t>
    </dgm:pt>
    <dgm:pt modelId="{CDC83BBD-00AC-4CF2-B0A9-C4D82C4CA378}" type="parTrans" cxnId="{FB1DE0EF-5CF1-47B2-B606-87F64E8AB568}">
      <dgm:prSet/>
      <dgm:spPr/>
      <dgm:t>
        <a:bodyPr/>
        <a:lstStyle/>
        <a:p>
          <a:endParaRPr lang="en-US"/>
        </a:p>
      </dgm:t>
    </dgm:pt>
    <dgm:pt modelId="{DC221789-07F5-422A-A480-1B03D6F14514}" type="sibTrans" cxnId="{FB1DE0EF-5CF1-47B2-B606-87F64E8AB568}">
      <dgm:prSet/>
      <dgm:spPr/>
      <dgm:t>
        <a:bodyPr/>
        <a:lstStyle/>
        <a:p>
          <a:endParaRPr lang="en-US"/>
        </a:p>
      </dgm:t>
    </dgm:pt>
    <dgm:pt modelId="{6FA95ECE-4717-4AE4-B411-B2211842F7C0}" type="pres">
      <dgm:prSet presAssocID="{5B3B4917-29DF-4CE5-9B93-B6188BCC11A7}" presName="Name0" presStyleCnt="0">
        <dgm:presLayoutVars>
          <dgm:dir/>
          <dgm:animLvl val="lvl"/>
          <dgm:resizeHandles val="exact"/>
        </dgm:presLayoutVars>
      </dgm:prSet>
      <dgm:spPr/>
    </dgm:pt>
    <dgm:pt modelId="{8566D666-ADE7-47FE-B7A3-45DFA353AE37}" type="pres">
      <dgm:prSet presAssocID="{3F624EBF-26C7-497D-BCE7-3AD7F4ED3C3E}" presName="boxAndChildren" presStyleCnt="0"/>
      <dgm:spPr/>
    </dgm:pt>
    <dgm:pt modelId="{9C188A61-C03E-4DF9-A21C-C588F0BF79E1}" type="pres">
      <dgm:prSet presAssocID="{3F624EBF-26C7-497D-BCE7-3AD7F4ED3C3E}" presName="parentTextBox" presStyleLbl="node1" presStyleIdx="0" presStyleCnt="2"/>
      <dgm:spPr/>
    </dgm:pt>
    <dgm:pt modelId="{1489EF77-00FA-4322-A0C3-0A713F98A8FE}" type="pres">
      <dgm:prSet presAssocID="{60F1E399-4E0E-4B7E-BE0C-1DDF93BD28F9}" presName="sp" presStyleCnt="0"/>
      <dgm:spPr/>
    </dgm:pt>
    <dgm:pt modelId="{A787DF43-D284-466B-B701-0A89D01D7DD0}" type="pres">
      <dgm:prSet presAssocID="{021D8DF5-2C8C-4C39-9C25-E365108981E2}" presName="arrowAndChildren" presStyleCnt="0"/>
      <dgm:spPr/>
    </dgm:pt>
    <dgm:pt modelId="{D3A4204A-2BC8-47C0-A7AC-35F8F505B9CA}" type="pres">
      <dgm:prSet presAssocID="{021D8DF5-2C8C-4C39-9C25-E365108981E2}" presName="parentTextArrow" presStyleLbl="node1" presStyleIdx="0" presStyleCnt="2"/>
      <dgm:spPr/>
    </dgm:pt>
    <dgm:pt modelId="{D6513B0A-1DAA-4E11-9364-C62C30400254}" type="pres">
      <dgm:prSet presAssocID="{021D8DF5-2C8C-4C39-9C25-E365108981E2}" presName="arrow" presStyleLbl="node1" presStyleIdx="1" presStyleCnt="2"/>
      <dgm:spPr/>
    </dgm:pt>
    <dgm:pt modelId="{21283DE6-B263-4F38-B551-C887C318746B}" type="pres">
      <dgm:prSet presAssocID="{021D8DF5-2C8C-4C39-9C25-E365108981E2}" presName="descendantArrow" presStyleCnt="0"/>
      <dgm:spPr/>
    </dgm:pt>
    <dgm:pt modelId="{B3711781-C6C6-4260-B77D-DFF251B3FC46}" type="pres">
      <dgm:prSet presAssocID="{93F00EC5-956D-4710-9B43-3EE5CB8AEAD2}" presName="childTextArrow" presStyleLbl="fgAccFollowNode1" presStyleIdx="0" presStyleCnt="4">
        <dgm:presLayoutVars>
          <dgm:bulletEnabled val="1"/>
        </dgm:presLayoutVars>
      </dgm:prSet>
      <dgm:spPr/>
    </dgm:pt>
    <dgm:pt modelId="{95241F39-8897-4A66-9B67-143134FB0656}" type="pres">
      <dgm:prSet presAssocID="{A5B6A517-2ADA-4EF2-AED5-B9477715DFCF}" presName="childTextArrow" presStyleLbl="fgAccFollowNode1" presStyleIdx="1" presStyleCnt="4">
        <dgm:presLayoutVars>
          <dgm:bulletEnabled val="1"/>
        </dgm:presLayoutVars>
      </dgm:prSet>
      <dgm:spPr/>
    </dgm:pt>
    <dgm:pt modelId="{FB638FFE-3858-45E0-B342-5C6D7AAF2DB8}" type="pres">
      <dgm:prSet presAssocID="{228FF03B-A41B-4517-A095-6C70B45E0A29}" presName="childTextArrow" presStyleLbl="fgAccFollowNode1" presStyleIdx="2" presStyleCnt="4">
        <dgm:presLayoutVars>
          <dgm:bulletEnabled val="1"/>
        </dgm:presLayoutVars>
      </dgm:prSet>
      <dgm:spPr/>
    </dgm:pt>
    <dgm:pt modelId="{952928EC-48CC-45BE-B0F1-5E7847B789F0}" type="pres">
      <dgm:prSet presAssocID="{04BEBA7F-6DF9-46F5-97AF-01EF463ECD71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A3532827-B65E-439B-B9B6-98369F7E55F0}" type="presOf" srcId="{5B3B4917-29DF-4CE5-9B93-B6188BCC11A7}" destId="{6FA95ECE-4717-4AE4-B411-B2211842F7C0}" srcOrd="0" destOrd="0" presId="urn:microsoft.com/office/officeart/2005/8/layout/process4"/>
    <dgm:cxn modelId="{C6107835-D8A5-4A79-B848-F34EEF1F3CD2}" type="presOf" srcId="{3F624EBF-26C7-497D-BCE7-3AD7F4ED3C3E}" destId="{9C188A61-C03E-4DF9-A21C-C588F0BF79E1}" srcOrd="0" destOrd="0" presId="urn:microsoft.com/office/officeart/2005/8/layout/process4"/>
    <dgm:cxn modelId="{B2FE8D62-1D21-489A-BEC2-BB00038A7B50}" type="presOf" srcId="{021D8DF5-2C8C-4C39-9C25-E365108981E2}" destId="{D6513B0A-1DAA-4E11-9364-C62C30400254}" srcOrd="1" destOrd="0" presId="urn:microsoft.com/office/officeart/2005/8/layout/process4"/>
    <dgm:cxn modelId="{CA4E3E4B-D0B4-4544-A0BB-3227CAEAC68A}" srcId="{021D8DF5-2C8C-4C39-9C25-E365108981E2}" destId="{228FF03B-A41B-4517-A095-6C70B45E0A29}" srcOrd="2" destOrd="0" parTransId="{351080C1-3290-48F8-AFBE-958BFD538036}" sibTransId="{B99BD981-8331-4BDD-A541-C3AC0D2B53B9}"/>
    <dgm:cxn modelId="{428B0A4C-09D5-4265-8C0C-A841C12B58CB}" type="presOf" srcId="{021D8DF5-2C8C-4C39-9C25-E365108981E2}" destId="{D3A4204A-2BC8-47C0-A7AC-35F8F505B9CA}" srcOrd="0" destOrd="0" presId="urn:microsoft.com/office/officeart/2005/8/layout/process4"/>
    <dgm:cxn modelId="{34D61971-FE1A-4614-8555-D0DF94250110}" type="presOf" srcId="{93F00EC5-956D-4710-9B43-3EE5CB8AEAD2}" destId="{B3711781-C6C6-4260-B77D-DFF251B3FC46}" srcOrd="0" destOrd="0" presId="urn:microsoft.com/office/officeart/2005/8/layout/process4"/>
    <dgm:cxn modelId="{4D8ABB73-8C91-4BD0-B450-A503E1CB9DEA}" type="presOf" srcId="{04BEBA7F-6DF9-46F5-97AF-01EF463ECD71}" destId="{952928EC-48CC-45BE-B0F1-5E7847B789F0}" srcOrd="0" destOrd="0" presId="urn:microsoft.com/office/officeart/2005/8/layout/process4"/>
    <dgm:cxn modelId="{87F5BC57-F2FA-497C-9C56-843012726E33}" type="presOf" srcId="{228FF03B-A41B-4517-A095-6C70B45E0A29}" destId="{FB638FFE-3858-45E0-B342-5C6D7AAF2DB8}" srcOrd="0" destOrd="0" presId="urn:microsoft.com/office/officeart/2005/8/layout/process4"/>
    <dgm:cxn modelId="{B0BD7E95-552E-49CB-B837-3B4FEB4E0E3E}" srcId="{021D8DF5-2C8C-4C39-9C25-E365108981E2}" destId="{04BEBA7F-6DF9-46F5-97AF-01EF463ECD71}" srcOrd="3" destOrd="0" parTransId="{285E7EE8-3715-4FBE-91E0-2EF6455B144A}" sibTransId="{EBB9DBB3-3CC2-4494-A301-AFC9F149441D}"/>
    <dgm:cxn modelId="{F4B2E198-60BA-49E4-93CB-51255CD89DFC}" srcId="{5B3B4917-29DF-4CE5-9B93-B6188BCC11A7}" destId="{021D8DF5-2C8C-4C39-9C25-E365108981E2}" srcOrd="0" destOrd="0" parTransId="{85EBA2B1-7E6C-48CE-B764-617E9C1E3591}" sibTransId="{60F1E399-4E0E-4B7E-BE0C-1DDF93BD28F9}"/>
    <dgm:cxn modelId="{373663B7-C7D4-4F32-85D8-75269462C0AD}" srcId="{021D8DF5-2C8C-4C39-9C25-E365108981E2}" destId="{93F00EC5-956D-4710-9B43-3EE5CB8AEAD2}" srcOrd="0" destOrd="0" parTransId="{C2E478EE-143B-40DA-9FE5-9585379061C6}" sibTransId="{97AC8505-523E-488B-841F-01DFD51A54F3}"/>
    <dgm:cxn modelId="{879435C0-D22D-41CA-BBA2-ED2810353F9F}" srcId="{021D8DF5-2C8C-4C39-9C25-E365108981E2}" destId="{A5B6A517-2ADA-4EF2-AED5-B9477715DFCF}" srcOrd="1" destOrd="0" parTransId="{550D61EF-9854-42F8-8A21-BF7216D4ACDE}" sibTransId="{C1ED32BC-DA1D-49D4-BBEF-485CB6AA8780}"/>
    <dgm:cxn modelId="{FB1DE0EF-5CF1-47B2-B606-87F64E8AB568}" srcId="{5B3B4917-29DF-4CE5-9B93-B6188BCC11A7}" destId="{3F624EBF-26C7-497D-BCE7-3AD7F4ED3C3E}" srcOrd="1" destOrd="0" parTransId="{CDC83BBD-00AC-4CF2-B0A9-C4D82C4CA378}" sibTransId="{DC221789-07F5-422A-A480-1B03D6F14514}"/>
    <dgm:cxn modelId="{D85A4EF1-EA7B-4E26-B76F-89587CAD8188}" type="presOf" srcId="{A5B6A517-2ADA-4EF2-AED5-B9477715DFCF}" destId="{95241F39-8897-4A66-9B67-143134FB0656}" srcOrd="0" destOrd="0" presId="urn:microsoft.com/office/officeart/2005/8/layout/process4"/>
    <dgm:cxn modelId="{75584AC7-6B9D-40C0-B96F-1B4D073E2491}" type="presParOf" srcId="{6FA95ECE-4717-4AE4-B411-B2211842F7C0}" destId="{8566D666-ADE7-47FE-B7A3-45DFA353AE37}" srcOrd="0" destOrd="0" presId="urn:microsoft.com/office/officeart/2005/8/layout/process4"/>
    <dgm:cxn modelId="{54AA248C-3BDC-4690-8964-56D424671D48}" type="presParOf" srcId="{8566D666-ADE7-47FE-B7A3-45DFA353AE37}" destId="{9C188A61-C03E-4DF9-A21C-C588F0BF79E1}" srcOrd="0" destOrd="0" presId="urn:microsoft.com/office/officeart/2005/8/layout/process4"/>
    <dgm:cxn modelId="{2CDEA671-F6BD-40B4-B6F0-9863EAFD917D}" type="presParOf" srcId="{6FA95ECE-4717-4AE4-B411-B2211842F7C0}" destId="{1489EF77-00FA-4322-A0C3-0A713F98A8FE}" srcOrd="1" destOrd="0" presId="urn:microsoft.com/office/officeart/2005/8/layout/process4"/>
    <dgm:cxn modelId="{299EAAF2-1361-48F7-A24B-4B5736DA82DE}" type="presParOf" srcId="{6FA95ECE-4717-4AE4-B411-B2211842F7C0}" destId="{A787DF43-D284-466B-B701-0A89D01D7DD0}" srcOrd="2" destOrd="0" presId="urn:microsoft.com/office/officeart/2005/8/layout/process4"/>
    <dgm:cxn modelId="{3FE13EEB-9E08-4B82-A2C7-FE5B64D994FC}" type="presParOf" srcId="{A787DF43-D284-466B-B701-0A89D01D7DD0}" destId="{D3A4204A-2BC8-47C0-A7AC-35F8F505B9CA}" srcOrd="0" destOrd="0" presId="urn:microsoft.com/office/officeart/2005/8/layout/process4"/>
    <dgm:cxn modelId="{DBDAA07A-0520-40C1-BC3E-286A12BE05D0}" type="presParOf" srcId="{A787DF43-D284-466B-B701-0A89D01D7DD0}" destId="{D6513B0A-1DAA-4E11-9364-C62C30400254}" srcOrd="1" destOrd="0" presId="urn:microsoft.com/office/officeart/2005/8/layout/process4"/>
    <dgm:cxn modelId="{77873877-C577-409E-8DE5-869BA00A8CC2}" type="presParOf" srcId="{A787DF43-D284-466B-B701-0A89D01D7DD0}" destId="{21283DE6-B263-4F38-B551-C887C318746B}" srcOrd="2" destOrd="0" presId="urn:microsoft.com/office/officeart/2005/8/layout/process4"/>
    <dgm:cxn modelId="{DBCCECCA-7946-444C-ACC4-7E9BD9D33358}" type="presParOf" srcId="{21283DE6-B263-4F38-B551-C887C318746B}" destId="{B3711781-C6C6-4260-B77D-DFF251B3FC46}" srcOrd="0" destOrd="0" presId="urn:microsoft.com/office/officeart/2005/8/layout/process4"/>
    <dgm:cxn modelId="{47493647-E74B-42FF-8D38-3B828B0ED8A6}" type="presParOf" srcId="{21283DE6-B263-4F38-B551-C887C318746B}" destId="{95241F39-8897-4A66-9B67-143134FB0656}" srcOrd="1" destOrd="0" presId="urn:microsoft.com/office/officeart/2005/8/layout/process4"/>
    <dgm:cxn modelId="{E2CD3BD9-F409-4001-B77E-1B65EC23E00C}" type="presParOf" srcId="{21283DE6-B263-4F38-B551-C887C318746B}" destId="{FB638FFE-3858-45E0-B342-5C6D7AAF2DB8}" srcOrd="2" destOrd="0" presId="urn:microsoft.com/office/officeart/2005/8/layout/process4"/>
    <dgm:cxn modelId="{B36F4368-35ED-4A3A-8FA0-8A0C46A737CF}" type="presParOf" srcId="{21283DE6-B263-4F38-B551-C887C318746B}" destId="{952928EC-48CC-45BE-B0F1-5E7847B789F0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6C6351-D0D5-47D0-B032-844511D15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1A0BD-60BB-4255-9096-A12FB4DB9F32}">
      <dgm:prSet/>
      <dgm:spPr/>
      <dgm:t>
        <a:bodyPr/>
        <a:lstStyle/>
        <a:p>
          <a:r>
            <a:rPr lang="en-US" b="1"/>
            <a:t>Configurability:</a:t>
          </a:r>
          <a:r>
            <a:rPr lang="en-US"/>
            <a:t> The kernel can be trimmed for size or tuned for performance.</a:t>
          </a:r>
        </a:p>
      </dgm:t>
    </dgm:pt>
    <dgm:pt modelId="{3811821C-4626-494C-AA58-269697A4EF25}" type="parTrans" cxnId="{688FCCA7-ED04-4E8D-A02A-C4E68B3EDFB0}">
      <dgm:prSet/>
      <dgm:spPr/>
      <dgm:t>
        <a:bodyPr/>
        <a:lstStyle/>
        <a:p>
          <a:endParaRPr lang="en-US"/>
        </a:p>
      </dgm:t>
    </dgm:pt>
    <dgm:pt modelId="{6381720B-84EB-439C-9B3B-491EF174B744}" type="sibTrans" cxnId="{688FCCA7-ED04-4E8D-A02A-C4E68B3EDFB0}">
      <dgm:prSet/>
      <dgm:spPr/>
      <dgm:t>
        <a:bodyPr/>
        <a:lstStyle/>
        <a:p>
          <a:endParaRPr lang="en-US"/>
        </a:p>
      </dgm:t>
    </dgm:pt>
    <dgm:pt modelId="{8416EAEA-F5EE-42E2-8270-4F30442B241B}">
      <dgm:prSet/>
      <dgm:spPr/>
      <dgm:t>
        <a:bodyPr/>
        <a:lstStyle/>
        <a:p>
          <a:r>
            <a:rPr lang="en-US" b="1"/>
            <a:t>Hardware Support:</a:t>
          </a:r>
          <a:r>
            <a:rPr lang="en-US"/>
            <a:t> Extensive driver support for a variety of SoCs and peripherals.</a:t>
          </a:r>
        </a:p>
      </dgm:t>
    </dgm:pt>
    <dgm:pt modelId="{735D4616-BD26-4953-BB50-A925CB6C4CDC}" type="parTrans" cxnId="{E60DE0AB-6FB7-4B9E-883D-9BB8A70430B5}">
      <dgm:prSet/>
      <dgm:spPr/>
      <dgm:t>
        <a:bodyPr/>
        <a:lstStyle/>
        <a:p>
          <a:endParaRPr lang="en-US"/>
        </a:p>
      </dgm:t>
    </dgm:pt>
    <dgm:pt modelId="{F0ABEDD3-0179-49CD-850D-DCA9EE6CD2ED}" type="sibTrans" cxnId="{E60DE0AB-6FB7-4B9E-883D-9BB8A70430B5}">
      <dgm:prSet/>
      <dgm:spPr/>
      <dgm:t>
        <a:bodyPr/>
        <a:lstStyle/>
        <a:p>
          <a:endParaRPr lang="en-US"/>
        </a:p>
      </dgm:t>
    </dgm:pt>
    <dgm:pt modelId="{51655763-6FF2-45E3-BB83-41A56A682C62}">
      <dgm:prSet/>
      <dgm:spPr/>
      <dgm:t>
        <a:bodyPr/>
        <a:lstStyle/>
        <a:p>
          <a:r>
            <a:rPr lang="en-US" b="1"/>
            <a:t>Ecosystem:</a:t>
          </a:r>
          <a:r>
            <a:rPr lang="en-US"/>
            <a:t> Build systems (e.g., Yocto, Buildroot) and debugging tools (e.g., GDB, strace).</a:t>
          </a:r>
        </a:p>
      </dgm:t>
    </dgm:pt>
    <dgm:pt modelId="{E75DFFAE-49C1-42D0-B5B8-32297EE173EC}" type="parTrans" cxnId="{427E7A25-B5E4-4FBC-99BB-DA8E28C464D0}">
      <dgm:prSet/>
      <dgm:spPr/>
      <dgm:t>
        <a:bodyPr/>
        <a:lstStyle/>
        <a:p>
          <a:endParaRPr lang="en-US"/>
        </a:p>
      </dgm:t>
    </dgm:pt>
    <dgm:pt modelId="{8E44212A-E739-4185-8EC5-19B8C9B4E080}" type="sibTrans" cxnId="{427E7A25-B5E4-4FBC-99BB-DA8E28C464D0}">
      <dgm:prSet/>
      <dgm:spPr/>
      <dgm:t>
        <a:bodyPr/>
        <a:lstStyle/>
        <a:p>
          <a:endParaRPr lang="en-US"/>
        </a:p>
      </dgm:t>
    </dgm:pt>
    <dgm:pt modelId="{0CBDE1C7-8DF8-452A-B0E5-EE0B90372864}">
      <dgm:prSet/>
      <dgm:spPr/>
      <dgm:t>
        <a:bodyPr/>
        <a:lstStyle/>
        <a:p>
          <a:r>
            <a:rPr lang="en-US" b="1"/>
            <a:t>Licensing:</a:t>
          </a:r>
          <a:r>
            <a:rPr lang="en-US"/>
            <a:t> Open-source and GPL-licensed, reducing cost and vendor lock-in.</a:t>
          </a:r>
        </a:p>
      </dgm:t>
    </dgm:pt>
    <dgm:pt modelId="{6A642F8F-5899-4A7E-ACFF-F3520EEC327C}" type="parTrans" cxnId="{37BB440A-66EB-4714-8C54-1E34BA66E573}">
      <dgm:prSet/>
      <dgm:spPr/>
      <dgm:t>
        <a:bodyPr/>
        <a:lstStyle/>
        <a:p>
          <a:endParaRPr lang="en-US"/>
        </a:p>
      </dgm:t>
    </dgm:pt>
    <dgm:pt modelId="{FD495CFF-E9D6-48A7-9965-E79F888D2D84}" type="sibTrans" cxnId="{37BB440A-66EB-4714-8C54-1E34BA66E573}">
      <dgm:prSet/>
      <dgm:spPr/>
      <dgm:t>
        <a:bodyPr/>
        <a:lstStyle/>
        <a:p>
          <a:endParaRPr lang="en-US"/>
        </a:p>
      </dgm:t>
    </dgm:pt>
    <dgm:pt modelId="{F0281EF1-6CFA-407B-8360-04037A2C19C4}">
      <dgm:prSet/>
      <dgm:spPr/>
      <dgm:t>
        <a:bodyPr/>
        <a:lstStyle/>
        <a:p>
          <a:r>
            <a:rPr lang="en-US" b="1"/>
            <a:t>Real-Time Capabilities:</a:t>
          </a:r>
          <a:r>
            <a:rPr lang="en-US"/>
            <a:t> Support for real-time patches (e.g., PREEMPT_RT) for deterministic response.</a:t>
          </a:r>
        </a:p>
      </dgm:t>
    </dgm:pt>
    <dgm:pt modelId="{889774EF-AEA4-4F9C-B6E9-4C758EE1AB1C}" type="parTrans" cxnId="{905F1A46-A3AF-46BE-8FDC-00656335B113}">
      <dgm:prSet/>
      <dgm:spPr/>
      <dgm:t>
        <a:bodyPr/>
        <a:lstStyle/>
        <a:p>
          <a:endParaRPr lang="en-US"/>
        </a:p>
      </dgm:t>
    </dgm:pt>
    <dgm:pt modelId="{01942C9D-17D2-46AF-A0E4-3A1103EC693C}" type="sibTrans" cxnId="{905F1A46-A3AF-46BE-8FDC-00656335B113}">
      <dgm:prSet/>
      <dgm:spPr/>
      <dgm:t>
        <a:bodyPr/>
        <a:lstStyle/>
        <a:p>
          <a:endParaRPr lang="en-US"/>
        </a:p>
      </dgm:t>
    </dgm:pt>
    <dgm:pt modelId="{9B6E24AC-9707-44FB-9CAC-7E233B4E5939}">
      <dgm:prSet/>
      <dgm:spPr/>
      <dgm:t>
        <a:bodyPr/>
        <a:lstStyle/>
        <a:p>
          <a:r>
            <a:rPr lang="en-US" b="1"/>
            <a:t>Community and Longevity:</a:t>
          </a:r>
          <a:r>
            <a:rPr lang="en-US"/>
            <a:t> Backed by an enormous global developer base and over 30 years of maturity.</a:t>
          </a:r>
        </a:p>
      </dgm:t>
    </dgm:pt>
    <dgm:pt modelId="{710C057E-D173-44B7-A7E6-2DA134B96402}" type="parTrans" cxnId="{4071A7FD-FF23-40B2-B8D8-3B5D7A20397E}">
      <dgm:prSet/>
      <dgm:spPr/>
      <dgm:t>
        <a:bodyPr/>
        <a:lstStyle/>
        <a:p>
          <a:endParaRPr lang="en-US"/>
        </a:p>
      </dgm:t>
    </dgm:pt>
    <dgm:pt modelId="{03994D55-9452-40FB-9AC0-1B7F3F6A3453}" type="sibTrans" cxnId="{4071A7FD-FF23-40B2-B8D8-3B5D7A20397E}">
      <dgm:prSet/>
      <dgm:spPr/>
      <dgm:t>
        <a:bodyPr/>
        <a:lstStyle/>
        <a:p>
          <a:endParaRPr lang="en-US"/>
        </a:p>
      </dgm:t>
    </dgm:pt>
    <dgm:pt modelId="{D23F0C24-6DBA-4F67-9441-75F82951DA06}" type="pres">
      <dgm:prSet presAssocID="{C96C6351-D0D5-47D0-B032-844511D15537}" presName="root" presStyleCnt="0">
        <dgm:presLayoutVars>
          <dgm:dir/>
          <dgm:resizeHandles val="exact"/>
        </dgm:presLayoutVars>
      </dgm:prSet>
      <dgm:spPr/>
    </dgm:pt>
    <dgm:pt modelId="{273DF3DA-8702-4E18-857C-65FD20BC3CAA}" type="pres">
      <dgm:prSet presAssocID="{CF21A0BD-60BB-4255-9096-A12FB4DB9F32}" presName="compNode" presStyleCnt="0"/>
      <dgm:spPr/>
    </dgm:pt>
    <dgm:pt modelId="{4CFBE730-4663-4895-886B-A1C52C65AD4F}" type="pres">
      <dgm:prSet presAssocID="{CF21A0BD-60BB-4255-9096-A12FB4DB9F32}" presName="bgRect" presStyleLbl="bgShp" presStyleIdx="0" presStyleCnt="6"/>
      <dgm:spPr/>
    </dgm:pt>
    <dgm:pt modelId="{9646A1B4-AA01-4EBD-AC9B-4B4932E9C5BA}" type="pres">
      <dgm:prSet presAssocID="{CF21A0BD-60BB-4255-9096-A12FB4DB9F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60989EB3-F9CC-45A5-AE6E-DDE6829512AF}" type="pres">
      <dgm:prSet presAssocID="{CF21A0BD-60BB-4255-9096-A12FB4DB9F32}" presName="spaceRect" presStyleCnt="0"/>
      <dgm:spPr/>
    </dgm:pt>
    <dgm:pt modelId="{1AAFDEB0-E4EE-4998-B96F-104EEE73A5EA}" type="pres">
      <dgm:prSet presAssocID="{CF21A0BD-60BB-4255-9096-A12FB4DB9F32}" presName="parTx" presStyleLbl="revTx" presStyleIdx="0" presStyleCnt="6">
        <dgm:presLayoutVars>
          <dgm:chMax val="0"/>
          <dgm:chPref val="0"/>
        </dgm:presLayoutVars>
      </dgm:prSet>
      <dgm:spPr/>
    </dgm:pt>
    <dgm:pt modelId="{A54D5CF9-1EED-451E-A0B2-EE5164628D13}" type="pres">
      <dgm:prSet presAssocID="{6381720B-84EB-439C-9B3B-491EF174B744}" presName="sibTrans" presStyleCnt="0"/>
      <dgm:spPr/>
    </dgm:pt>
    <dgm:pt modelId="{9E377848-893D-4637-BDF0-8A45A2A39058}" type="pres">
      <dgm:prSet presAssocID="{8416EAEA-F5EE-42E2-8270-4F30442B241B}" presName="compNode" presStyleCnt="0"/>
      <dgm:spPr/>
    </dgm:pt>
    <dgm:pt modelId="{954EC611-E3A3-43B0-9A0A-F2CE561BBC79}" type="pres">
      <dgm:prSet presAssocID="{8416EAEA-F5EE-42E2-8270-4F30442B241B}" presName="bgRect" presStyleLbl="bgShp" presStyleIdx="1" presStyleCnt="6"/>
      <dgm:spPr/>
    </dgm:pt>
    <dgm:pt modelId="{01A21CE2-20F4-47AA-A633-4DA165849794}" type="pres">
      <dgm:prSet presAssocID="{8416EAEA-F5EE-42E2-8270-4F30442B24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6D03F2-DCEC-4065-A64F-24F15513E77C}" type="pres">
      <dgm:prSet presAssocID="{8416EAEA-F5EE-42E2-8270-4F30442B241B}" presName="spaceRect" presStyleCnt="0"/>
      <dgm:spPr/>
    </dgm:pt>
    <dgm:pt modelId="{4C12A256-DCF0-41B0-B3F8-468C6E66ECE1}" type="pres">
      <dgm:prSet presAssocID="{8416EAEA-F5EE-42E2-8270-4F30442B241B}" presName="parTx" presStyleLbl="revTx" presStyleIdx="1" presStyleCnt="6">
        <dgm:presLayoutVars>
          <dgm:chMax val="0"/>
          <dgm:chPref val="0"/>
        </dgm:presLayoutVars>
      </dgm:prSet>
      <dgm:spPr/>
    </dgm:pt>
    <dgm:pt modelId="{45A4D5B3-34C7-42BE-A9F1-B78F35B4233C}" type="pres">
      <dgm:prSet presAssocID="{F0ABEDD3-0179-49CD-850D-DCA9EE6CD2ED}" presName="sibTrans" presStyleCnt="0"/>
      <dgm:spPr/>
    </dgm:pt>
    <dgm:pt modelId="{6AC7ABD5-3C2E-4F8D-B5DB-F3416DA1E9FC}" type="pres">
      <dgm:prSet presAssocID="{51655763-6FF2-45E3-BB83-41A56A682C62}" presName="compNode" presStyleCnt="0"/>
      <dgm:spPr/>
    </dgm:pt>
    <dgm:pt modelId="{A824A719-72B0-4461-894E-B23C9906E559}" type="pres">
      <dgm:prSet presAssocID="{51655763-6FF2-45E3-BB83-41A56A682C62}" presName="bgRect" presStyleLbl="bgShp" presStyleIdx="2" presStyleCnt="6"/>
      <dgm:spPr/>
    </dgm:pt>
    <dgm:pt modelId="{D0BB5E0E-45B1-4917-99C1-EA6D24746005}" type="pres">
      <dgm:prSet presAssocID="{51655763-6FF2-45E3-BB83-41A56A682C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CF1F8A7-E6AB-4E54-B78B-725AB8D1CAEE}" type="pres">
      <dgm:prSet presAssocID="{51655763-6FF2-45E3-BB83-41A56A682C62}" presName="spaceRect" presStyleCnt="0"/>
      <dgm:spPr/>
    </dgm:pt>
    <dgm:pt modelId="{39468D2C-9DE8-4C0C-A3F4-F92E3CDDE52E}" type="pres">
      <dgm:prSet presAssocID="{51655763-6FF2-45E3-BB83-41A56A682C62}" presName="parTx" presStyleLbl="revTx" presStyleIdx="2" presStyleCnt="6">
        <dgm:presLayoutVars>
          <dgm:chMax val="0"/>
          <dgm:chPref val="0"/>
        </dgm:presLayoutVars>
      </dgm:prSet>
      <dgm:spPr/>
    </dgm:pt>
    <dgm:pt modelId="{12651FF5-A41D-402D-B009-47CD18F5F80F}" type="pres">
      <dgm:prSet presAssocID="{8E44212A-E739-4185-8EC5-19B8C9B4E080}" presName="sibTrans" presStyleCnt="0"/>
      <dgm:spPr/>
    </dgm:pt>
    <dgm:pt modelId="{205DA59B-62BD-42CC-ACB7-20FDCBD8D537}" type="pres">
      <dgm:prSet presAssocID="{0CBDE1C7-8DF8-452A-B0E5-EE0B90372864}" presName="compNode" presStyleCnt="0"/>
      <dgm:spPr/>
    </dgm:pt>
    <dgm:pt modelId="{9715672E-B8EE-41FE-87F5-A448F5EAC66D}" type="pres">
      <dgm:prSet presAssocID="{0CBDE1C7-8DF8-452A-B0E5-EE0B90372864}" presName="bgRect" presStyleLbl="bgShp" presStyleIdx="3" presStyleCnt="6"/>
      <dgm:spPr/>
    </dgm:pt>
    <dgm:pt modelId="{64E3F7A3-69A9-4F02-AD22-9D28BE12A36D}" type="pres">
      <dgm:prSet presAssocID="{0CBDE1C7-8DF8-452A-B0E5-EE0B9037286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D98203C-E1DE-4E7E-8755-5D11D5A483DE}" type="pres">
      <dgm:prSet presAssocID="{0CBDE1C7-8DF8-452A-B0E5-EE0B90372864}" presName="spaceRect" presStyleCnt="0"/>
      <dgm:spPr/>
    </dgm:pt>
    <dgm:pt modelId="{BA4A286C-76C3-4E63-9555-CD454A301B8A}" type="pres">
      <dgm:prSet presAssocID="{0CBDE1C7-8DF8-452A-B0E5-EE0B90372864}" presName="parTx" presStyleLbl="revTx" presStyleIdx="3" presStyleCnt="6">
        <dgm:presLayoutVars>
          <dgm:chMax val="0"/>
          <dgm:chPref val="0"/>
        </dgm:presLayoutVars>
      </dgm:prSet>
      <dgm:spPr/>
    </dgm:pt>
    <dgm:pt modelId="{A633BBFF-5868-4598-9065-82B96CA016CB}" type="pres">
      <dgm:prSet presAssocID="{FD495CFF-E9D6-48A7-9965-E79F888D2D84}" presName="sibTrans" presStyleCnt="0"/>
      <dgm:spPr/>
    </dgm:pt>
    <dgm:pt modelId="{5A3B2C23-0F0A-4913-A4C8-11B786BDCB67}" type="pres">
      <dgm:prSet presAssocID="{F0281EF1-6CFA-407B-8360-04037A2C19C4}" presName="compNode" presStyleCnt="0"/>
      <dgm:spPr/>
    </dgm:pt>
    <dgm:pt modelId="{3BE771EB-30BD-44B7-9255-475CE26E6D2B}" type="pres">
      <dgm:prSet presAssocID="{F0281EF1-6CFA-407B-8360-04037A2C19C4}" presName="bgRect" presStyleLbl="bgShp" presStyleIdx="4" presStyleCnt="6"/>
      <dgm:spPr/>
    </dgm:pt>
    <dgm:pt modelId="{A09B147F-D69E-49FE-BF02-355DD52AD5E9}" type="pres">
      <dgm:prSet presAssocID="{F0281EF1-6CFA-407B-8360-04037A2C19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85444A6-0949-4D94-B143-5419A04BF65F}" type="pres">
      <dgm:prSet presAssocID="{F0281EF1-6CFA-407B-8360-04037A2C19C4}" presName="spaceRect" presStyleCnt="0"/>
      <dgm:spPr/>
    </dgm:pt>
    <dgm:pt modelId="{0F9FB17C-D285-4C0A-B5B4-3006BF8C464E}" type="pres">
      <dgm:prSet presAssocID="{F0281EF1-6CFA-407B-8360-04037A2C19C4}" presName="parTx" presStyleLbl="revTx" presStyleIdx="4" presStyleCnt="6">
        <dgm:presLayoutVars>
          <dgm:chMax val="0"/>
          <dgm:chPref val="0"/>
        </dgm:presLayoutVars>
      </dgm:prSet>
      <dgm:spPr/>
    </dgm:pt>
    <dgm:pt modelId="{514F2425-4C44-4536-B1E2-5E4886CFE35B}" type="pres">
      <dgm:prSet presAssocID="{01942C9D-17D2-46AF-A0E4-3A1103EC693C}" presName="sibTrans" presStyleCnt="0"/>
      <dgm:spPr/>
    </dgm:pt>
    <dgm:pt modelId="{80F33A36-CC81-44A4-B576-889E8E0624FE}" type="pres">
      <dgm:prSet presAssocID="{9B6E24AC-9707-44FB-9CAC-7E233B4E5939}" presName="compNode" presStyleCnt="0"/>
      <dgm:spPr/>
    </dgm:pt>
    <dgm:pt modelId="{693A9F50-C663-4C3E-9E3F-446C51E45D59}" type="pres">
      <dgm:prSet presAssocID="{9B6E24AC-9707-44FB-9CAC-7E233B4E5939}" presName="bgRect" presStyleLbl="bgShp" presStyleIdx="5" presStyleCnt="6"/>
      <dgm:spPr/>
    </dgm:pt>
    <dgm:pt modelId="{1778A362-5152-4CF8-8ACD-5CA701E73D97}" type="pres">
      <dgm:prSet presAssocID="{9B6E24AC-9707-44FB-9CAC-7E233B4E59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33BE5502-79F5-4B7D-89B2-4D8D9E65EC79}" type="pres">
      <dgm:prSet presAssocID="{9B6E24AC-9707-44FB-9CAC-7E233B4E5939}" presName="spaceRect" presStyleCnt="0"/>
      <dgm:spPr/>
    </dgm:pt>
    <dgm:pt modelId="{64FA90CF-5544-4299-879D-AA5AA99ADD57}" type="pres">
      <dgm:prSet presAssocID="{9B6E24AC-9707-44FB-9CAC-7E233B4E593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F4EBF07-9299-416A-9909-B3F543E785FD}" type="presOf" srcId="{8416EAEA-F5EE-42E2-8270-4F30442B241B}" destId="{4C12A256-DCF0-41B0-B3F8-468C6E66ECE1}" srcOrd="0" destOrd="0" presId="urn:microsoft.com/office/officeart/2018/2/layout/IconVerticalSolidList"/>
    <dgm:cxn modelId="{37BB440A-66EB-4714-8C54-1E34BA66E573}" srcId="{C96C6351-D0D5-47D0-B032-844511D15537}" destId="{0CBDE1C7-8DF8-452A-B0E5-EE0B90372864}" srcOrd="3" destOrd="0" parTransId="{6A642F8F-5899-4A7E-ACFF-F3520EEC327C}" sibTransId="{FD495CFF-E9D6-48A7-9965-E79F888D2D84}"/>
    <dgm:cxn modelId="{B8EE1A19-D912-4DBB-BE06-8633584DA849}" type="presOf" srcId="{F0281EF1-6CFA-407B-8360-04037A2C19C4}" destId="{0F9FB17C-D285-4C0A-B5B4-3006BF8C464E}" srcOrd="0" destOrd="0" presId="urn:microsoft.com/office/officeart/2018/2/layout/IconVerticalSolidList"/>
    <dgm:cxn modelId="{427E7A25-B5E4-4FBC-99BB-DA8E28C464D0}" srcId="{C96C6351-D0D5-47D0-B032-844511D15537}" destId="{51655763-6FF2-45E3-BB83-41A56A682C62}" srcOrd="2" destOrd="0" parTransId="{E75DFFAE-49C1-42D0-B5B8-32297EE173EC}" sibTransId="{8E44212A-E739-4185-8EC5-19B8C9B4E080}"/>
    <dgm:cxn modelId="{3594E92C-2CB7-45DC-BF0B-3D62B8530E53}" type="presOf" srcId="{9B6E24AC-9707-44FB-9CAC-7E233B4E5939}" destId="{64FA90CF-5544-4299-879D-AA5AA99ADD57}" srcOrd="0" destOrd="0" presId="urn:microsoft.com/office/officeart/2018/2/layout/IconVerticalSolidList"/>
    <dgm:cxn modelId="{905F1A46-A3AF-46BE-8FDC-00656335B113}" srcId="{C96C6351-D0D5-47D0-B032-844511D15537}" destId="{F0281EF1-6CFA-407B-8360-04037A2C19C4}" srcOrd="4" destOrd="0" parTransId="{889774EF-AEA4-4F9C-B6E9-4C758EE1AB1C}" sibTransId="{01942C9D-17D2-46AF-A0E4-3A1103EC693C}"/>
    <dgm:cxn modelId="{F734506C-8302-47A7-8234-15E85B0E88B6}" type="presOf" srcId="{0CBDE1C7-8DF8-452A-B0E5-EE0B90372864}" destId="{BA4A286C-76C3-4E63-9555-CD454A301B8A}" srcOrd="0" destOrd="0" presId="urn:microsoft.com/office/officeart/2018/2/layout/IconVerticalSolidList"/>
    <dgm:cxn modelId="{3A1035A3-344A-4E14-89FB-DE8B081CCFAD}" type="presOf" srcId="{C96C6351-D0D5-47D0-B032-844511D15537}" destId="{D23F0C24-6DBA-4F67-9441-75F82951DA06}" srcOrd="0" destOrd="0" presId="urn:microsoft.com/office/officeart/2018/2/layout/IconVerticalSolidList"/>
    <dgm:cxn modelId="{688FCCA7-ED04-4E8D-A02A-C4E68B3EDFB0}" srcId="{C96C6351-D0D5-47D0-B032-844511D15537}" destId="{CF21A0BD-60BB-4255-9096-A12FB4DB9F32}" srcOrd="0" destOrd="0" parTransId="{3811821C-4626-494C-AA58-269697A4EF25}" sibTransId="{6381720B-84EB-439C-9B3B-491EF174B744}"/>
    <dgm:cxn modelId="{E60DE0AB-6FB7-4B9E-883D-9BB8A70430B5}" srcId="{C96C6351-D0D5-47D0-B032-844511D15537}" destId="{8416EAEA-F5EE-42E2-8270-4F30442B241B}" srcOrd="1" destOrd="0" parTransId="{735D4616-BD26-4953-BB50-A925CB6C4CDC}" sibTransId="{F0ABEDD3-0179-49CD-850D-DCA9EE6CD2ED}"/>
    <dgm:cxn modelId="{10162FEC-EC76-4EF2-BB58-DB7D9898C814}" type="presOf" srcId="{CF21A0BD-60BB-4255-9096-A12FB4DB9F32}" destId="{1AAFDEB0-E4EE-4998-B96F-104EEE73A5EA}" srcOrd="0" destOrd="0" presId="urn:microsoft.com/office/officeart/2018/2/layout/IconVerticalSolidList"/>
    <dgm:cxn modelId="{18265CFC-5250-493C-AA79-A8BE5689A0A1}" type="presOf" srcId="{51655763-6FF2-45E3-BB83-41A56A682C62}" destId="{39468D2C-9DE8-4C0C-A3F4-F92E3CDDE52E}" srcOrd="0" destOrd="0" presId="urn:microsoft.com/office/officeart/2018/2/layout/IconVerticalSolidList"/>
    <dgm:cxn modelId="{4071A7FD-FF23-40B2-B8D8-3B5D7A20397E}" srcId="{C96C6351-D0D5-47D0-B032-844511D15537}" destId="{9B6E24AC-9707-44FB-9CAC-7E233B4E5939}" srcOrd="5" destOrd="0" parTransId="{710C057E-D173-44B7-A7E6-2DA134B96402}" sibTransId="{03994D55-9452-40FB-9AC0-1B7F3F6A3453}"/>
    <dgm:cxn modelId="{1A0A5E1D-657C-4E75-B46B-2664AD9EDDDA}" type="presParOf" srcId="{D23F0C24-6DBA-4F67-9441-75F82951DA06}" destId="{273DF3DA-8702-4E18-857C-65FD20BC3CAA}" srcOrd="0" destOrd="0" presId="urn:microsoft.com/office/officeart/2018/2/layout/IconVerticalSolidList"/>
    <dgm:cxn modelId="{E70647C9-59EF-490B-BAF0-E3FE2908F62B}" type="presParOf" srcId="{273DF3DA-8702-4E18-857C-65FD20BC3CAA}" destId="{4CFBE730-4663-4895-886B-A1C52C65AD4F}" srcOrd="0" destOrd="0" presId="urn:microsoft.com/office/officeart/2018/2/layout/IconVerticalSolidList"/>
    <dgm:cxn modelId="{5851E38F-D004-46BA-BEFE-C27C391EC826}" type="presParOf" srcId="{273DF3DA-8702-4E18-857C-65FD20BC3CAA}" destId="{9646A1B4-AA01-4EBD-AC9B-4B4932E9C5BA}" srcOrd="1" destOrd="0" presId="urn:microsoft.com/office/officeart/2018/2/layout/IconVerticalSolidList"/>
    <dgm:cxn modelId="{3F36E1D3-1ED4-4390-AB20-D309142F968C}" type="presParOf" srcId="{273DF3DA-8702-4E18-857C-65FD20BC3CAA}" destId="{60989EB3-F9CC-45A5-AE6E-DDE6829512AF}" srcOrd="2" destOrd="0" presId="urn:microsoft.com/office/officeart/2018/2/layout/IconVerticalSolidList"/>
    <dgm:cxn modelId="{990CBE6E-4CC2-4A9E-A527-28AFECF2722C}" type="presParOf" srcId="{273DF3DA-8702-4E18-857C-65FD20BC3CAA}" destId="{1AAFDEB0-E4EE-4998-B96F-104EEE73A5EA}" srcOrd="3" destOrd="0" presId="urn:microsoft.com/office/officeart/2018/2/layout/IconVerticalSolidList"/>
    <dgm:cxn modelId="{44A2E6A1-818A-4E45-B7E9-9AAEBB2DD26F}" type="presParOf" srcId="{D23F0C24-6DBA-4F67-9441-75F82951DA06}" destId="{A54D5CF9-1EED-451E-A0B2-EE5164628D13}" srcOrd="1" destOrd="0" presId="urn:microsoft.com/office/officeart/2018/2/layout/IconVerticalSolidList"/>
    <dgm:cxn modelId="{39F367EE-56E2-4513-BA8E-40C98A2B5674}" type="presParOf" srcId="{D23F0C24-6DBA-4F67-9441-75F82951DA06}" destId="{9E377848-893D-4637-BDF0-8A45A2A39058}" srcOrd="2" destOrd="0" presId="urn:microsoft.com/office/officeart/2018/2/layout/IconVerticalSolidList"/>
    <dgm:cxn modelId="{D24C638E-B488-40AD-AB4D-3028C5F2A1A1}" type="presParOf" srcId="{9E377848-893D-4637-BDF0-8A45A2A39058}" destId="{954EC611-E3A3-43B0-9A0A-F2CE561BBC79}" srcOrd="0" destOrd="0" presId="urn:microsoft.com/office/officeart/2018/2/layout/IconVerticalSolidList"/>
    <dgm:cxn modelId="{81B7E3E3-20B7-46BA-8EBB-118DCE58341B}" type="presParOf" srcId="{9E377848-893D-4637-BDF0-8A45A2A39058}" destId="{01A21CE2-20F4-47AA-A633-4DA165849794}" srcOrd="1" destOrd="0" presId="urn:microsoft.com/office/officeart/2018/2/layout/IconVerticalSolidList"/>
    <dgm:cxn modelId="{BB00C4EC-9B71-4632-81C7-0A1EC9287AC8}" type="presParOf" srcId="{9E377848-893D-4637-BDF0-8A45A2A39058}" destId="{186D03F2-DCEC-4065-A64F-24F15513E77C}" srcOrd="2" destOrd="0" presId="urn:microsoft.com/office/officeart/2018/2/layout/IconVerticalSolidList"/>
    <dgm:cxn modelId="{5BDA7F45-5511-48FE-AEA6-CC936BB9BCEE}" type="presParOf" srcId="{9E377848-893D-4637-BDF0-8A45A2A39058}" destId="{4C12A256-DCF0-41B0-B3F8-468C6E66ECE1}" srcOrd="3" destOrd="0" presId="urn:microsoft.com/office/officeart/2018/2/layout/IconVerticalSolidList"/>
    <dgm:cxn modelId="{C786F313-4E4D-4DEE-9E93-657BA128C79D}" type="presParOf" srcId="{D23F0C24-6DBA-4F67-9441-75F82951DA06}" destId="{45A4D5B3-34C7-42BE-A9F1-B78F35B4233C}" srcOrd="3" destOrd="0" presId="urn:microsoft.com/office/officeart/2018/2/layout/IconVerticalSolidList"/>
    <dgm:cxn modelId="{607BF5F3-865A-4711-AF04-757592A8C4A5}" type="presParOf" srcId="{D23F0C24-6DBA-4F67-9441-75F82951DA06}" destId="{6AC7ABD5-3C2E-4F8D-B5DB-F3416DA1E9FC}" srcOrd="4" destOrd="0" presId="urn:microsoft.com/office/officeart/2018/2/layout/IconVerticalSolidList"/>
    <dgm:cxn modelId="{CB295C72-F5D7-4D58-807D-BC00CC1CCB3E}" type="presParOf" srcId="{6AC7ABD5-3C2E-4F8D-B5DB-F3416DA1E9FC}" destId="{A824A719-72B0-4461-894E-B23C9906E559}" srcOrd="0" destOrd="0" presId="urn:microsoft.com/office/officeart/2018/2/layout/IconVerticalSolidList"/>
    <dgm:cxn modelId="{604000C8-52B0-40B8-B523-40B29591A0C4}" type="presParOf" srcId="{6AC7ABD5-3C2E-4F8D-B5DB-F3416DA1E9FC}" destId="{D0BB5E0E-45B1-4917-99C1-EA6D24746005}" srcOrd="1" destOrd="0" presId="urn:microsoft.com/office/officeart/2018/2/layout/IconVerticalSolidList"/>
    <dgm:cxn modelId="{98F37F9B-95E2-4340-90CF-19BFABB40A9A}" type="presParOf" srcId="{6AC7ABD5-3C2E-4F8D-B5DB-F3416DA1E9FC}" destId="{5CF1F8A7-E6AB-4E54-B78B-725AB8D1CAEE}" srcOrd="2" destOrd="0" presId="urn:microsoft.com/office/officeart/2018/2/layout/IconVerticalSolidList"/>
    <dgm:cxn modelId="{22403DF4-FB55-4262-AB80-6055F92CF9EF}" type="presParOf" srcId="{6AC7ABD5-3C2E-4F8D-B5DB-F3416DA1E9FC}" destId="{39468D2C-9DE8-4C0C-A3F4-F92E3CDDE52E}" srcOrd="3" destOrd="0" presId="urn:microsoft.com/office/officeart/2018/2/layout/IconVerticalSolidList"/>
    <dgm:cxn modelId="{4B364D18-8274-4881-9891-7F5A2D846BAE}" type="presParOf" srcId="{D23F0C24-6DBA-4F67-9441-75F82951DA06}" destId="{12651FF5-A41D-402D-B009-47CD18F5F80F}" srcOrd="5" destOrd="0" presId="urn:microsoft.com/office/officeart/2018/2/layout/IconVerticalSolidList"/>
    <dgm:cxn modelId="{74D6F0E1-52DE-44D8-AC70-94507F937CC7}" type="presParOf" srcId="{D23F0C24-6DBA-4F67-9441-75F82951DA06}" destId="{205DA59B-62BD-42CC-ACB7-20FDCBD8D537}" srcOrd="6" destOrd="0" presId="urn:microsoft.com/office/officeart/2018/2/layout/IconVerticalSolidList"/>
    <dgm:cxn modelId="{24034881-D07B-4CA5-A7C5-7D9C20FB92D8}" type="presParOf" srcId="{205DA59B-62BD-42CC-ACB7-20FDCBD8D537}" destId="{9715672E-B8EE-41FE-87F5-A448F5EAC66D}" srcOrd="0" destOrd="0" presId="urn:microsoft.com/office/officeart/2018/2/layout/IconVerticalSolidList"/>
    <dgm:cxn modelId="{D4020F8A-8550-4ABC-AE14-1E983539A12A}" type="presParOf" srcId="{205DA59B-62BD-42CC-ACB7-20FDCBD8D537}" destId="{64E3F7A3-69A9-4F02-AD22-9D28BE12A36D}" srcOrd="1" destOrd="0" presId="urn:microsoft.com/office/officeart/2018/2/layout/IconVerticalSolidList"/>
    <dgm:cxn modelId="{0BAB2092-46F4-473B-95EE-CE90AD56615D}" type="presParOf" srcId="{205DA59B-62BD-42CC-ACB7-20FDCBD8D537}" destId="{ED98203C-E1DE-4E7E-8755-5D11D5A483DE}" srcOrd="2" destOrd="0" presId="urn:microsoft.com/office/officeart/2018/2/layout/IconVerticalSolidList"/>
    <dgm:cxn modelId="{7341681E-9D0D-4816-9816-CB379DEA2971}" type="presParOf" srcId="{205DA59B-62BD-42CC-ACB7-20FDCBD8D537}" destId="{BA4A286C-76C3-4E63-9555-CD454A301B8A}" srcOrd="3" destOrd="0" presId="urn:microsoft.com/office/officeart/2018/2/layout/IconVerticalSolidList"/>
    <dgm:cxn modelId="{A60A4EDD-7FC5-4050-9DF3-67225BBFCBCD}" type="presParOf" srcId="{D23F0C24-6DBA-4F67-9441-75F82951DA06}" destId="{A633BBFF-5868-4598-9065-82B96CA016CB}" srcOrd="7" destOrd="0" presId="urn:microsoft.com/office/officeart/2018/2/layout/IconVerticalSolidList"/>
    <dgm:cxn modelId="{9E515EEE-00E5-4C61-B604-1612A36A8F20}" type="presParOf" srcId="{D23F0C24-6DBA-4F67-9441-75F82951DA06}" destId="{5A3B2C23-0F0A-4913-A4C8-11B786BDCB67}" srcOrd="8" destOrd="0" presId="urn:microsoft.com/office/officeart/2018/2/layout/IconVerticalSolidList"/>
    <dgm:cxn modelId="{AF5AE7D6-5A87-4550-8A0A-6263E1CB71DD}" type="presParOf" srcId="{5A3B2C23-0F0A-4913-A4C8-11B786BDCB67}" destId="{3BE771EB-30BD-44B7-9255-475CE26E6D2B}" srcOrd="0" destOrd="0" presId="urn:microsoft.com/office/officeart/2018/2/layout/IconVerticalSolidList"/>
    <dgm:cxn modelId="{8DB10569-DBE2-4E9E-952B-196FF03CD844}" type="presParOf" srcId="{5A3B2C23-0F0A-4913-A4C8-11B786BDCB67}" destId="{A09B147F-D69E-49FE-BF02-355DD52AD5E9}" srcOrd="1" destOrd="0" presId="urn:microsoft.com/office/officeart/2018/2/layout/IconVerticalSolidList"/>
    <dgm:cxn modelId="{8C499596-CFE9-493E-8B6F-8D04E5CAEADA}" type="presParOf" srcId="{5A3B2C23-0F0A-4913-A4C8-11B786BDCB67}" destId="{385444A6-0949-4D94-B143-5419A04BF65F}" srcOrd="2" destOrd="0" presId="urn:microsoft.com/office/officeart/2018/2/layout/IconVerticalSolidList"/>
    <dgm:cxn modelId="{7C9200FB-E6F5-4314-BC16-187A35181359}" type="presParOf" srcId="{5A3B2C23-0F0A-4913-A4C8-11B786BDCB67}" destId="{0F9FB17C-D285-4C0A-B5B4-3006BF8C464E}" srcOrd="3" destOrd="0" presId="urn:microsoft.com/office/officeart/2018/2/layout/IconVerticalSolidList"/>
    <dgm:cxn modelId="{448F7F26-993C-44B1-BFD0-7CC08960603B}" type="presParOf" srcId="{D23F0C24-6DBA-4F67-9441-75F82951DA06}" destId="{514F2425-4C44-4536-B1E2-5E4886CFE35B}" srcOrd="9" destOrd="0" presId="urn:microsoft.com/office/officeart/2018/2/layout/IconVerticalSolidList"/>
    <dgm:cxn modelId="{6FE342DD-5BFB-4F03-8489-85984885E62C}" type="presParOf" srcId="{D23F0C24-6DBA-4F67-9441-75F82951DA06}" destId="{80F33A36-CC81-44A4-B576-889E8E0624FE}" srcOrd="10" destOrd="0" presId="urn:microsoft.com/office/officeart/2018/2/layout/IconVerticalSolidList"/>
    <dgm:cxn modelId="{E4512BBE-F7F1-41A9-8126-F3393A101639}" type="presParOf" srcId="{80F33A36-CC81-44A4-B576-889E8E0624FE}" destId="{693A9F50-C663-4C3E-9E3F-446C51E45D59}" srcOrd="0" destOrd="0" presId="urn:microsoft.com/office/officeart/2018/2/layout/IconVerticalSolidList"/>
    <dgm:cxn modelId="{0048E84E-B95F-4930-AD8B-D6884B8D9537}" type="presParOf" srcId="{80F33A36-CC81-44A4-B576-889E8E0624FE}" destId="{1778A362-5152-4CF8-8ACD-5CA701E73D97}" srcOrd="1" destOrd="0" presId="urn:microsoft.com/office/officeart/2018/2/layout/IconVerticalSolidList"/>
    <dgm:cxn modelId="{0B69D677-9208-4D17-BFF5-69AC86819550}" type="presParOf" srcId="{80F33A36-CC81-44A4-B576-889E8E0624FE}" destId="{33BE5502-79F5-4B7D-89B2-4D8D9E65EC79}" srcOrd="2" destOrd="0" presId="urn:microsoft.com/office/officeart/2018/2/layout/IconVerticalSolidList"/>
    <dgm:cxn modelId="{BFDCD1A2-8014-460D-B162-8AC669798F0A}" type="presParOf" srcId="{80F33A36-CC81-44A4-B576-889E8E0624FE}" destId="{64FA90CF-5544-4299-879D-AA5AA99AD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5E2A33-76FC-428D-A49C-64B814B6E1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BAA815-0ECF-485E-9711-1F0170166E74}">
      <dgm:prSet/>
      <dgm:spPr/>
      <dgm:t>
        <a:bodyPr/>
        <a:lstStyle/>
        <a:p>
          <a:r>
            <a:rPr lang="es-CO"/>
            <a:t>Concerned with hardware enablement and low-level configuration.</a:t>
          </a:r>
          <a:endParaRPr lang="en-US"/>
        </a:p>
      </dgm:t>
    </dgm:pt>
    <dgm:pt modelId="{CD163375-B89C-49E0-86A0-3A4B5E193811}" type="parTrans" cxnId="{2BC16247-C56B-46B0-9C15-CE45EF75CD1F}">
      <dgm:prSet/>
      <dgm:spPr/>
      <dgm:t>
        <a:bodyPr/>
        <a:lstStyle/>
        <a:p>
          <a:endParaRPr lang="en-US"/>
        </a:p>
      </dgm:t>
    </dgm:pt>
    <dgm:pt modelId="{27164BE4-A954-411C-8DF4-47E7A1A05BB0}" type="sibTrans" cxnId="{2BC16247-C56B-46B0-9C15-CE45EF75CD1F}">
      <dgm:prSet/>
      <dgm:spPr/>
      <dgm:t>
        <a:bodyPr/>
        <a:lstStyle/>
        <a:p>
          <a:endParaRPr lang="en-US"/>
        </a:p>
      </dgm:t>
    </dgm:pt>
    <dgm:pt modelId="{AABFF74B-C985-49F9-8979-D6D811398B83}">
      <dgm:prSet/>
      <dgm:spPr/>
      <dgm:t>
        <a:bodyPr/>
        <a:lstStyle/>
        <a:p>
          <a:r>
            <a:rPr lang="es-CO"/>
            <a:t>Common tasks:</a:t>
          </a:r>
          <a:endParaRPr lang="en-US"/>
        </a:p>
      </dgm:t>
    </dgm:pt>
    <dgm:pt modelId="{CBFFC705-8AF3-4F00-82D3-31C4F49A196B}" type="parTrans" cxnId="{1AAA0CDF-0F1B-43CB-A6C8-D30E5FABACDC}">
      <dgm:prSet/>
      <dgm:spPr/>
      <dgm:t>
        <a:bodyPr/>
        <a:lstStyle/>
        <a:p>
          <a:endParaRPr lang="en-US"/>
        </a:p>
      </dgm:t>
    </dgm:pt>
    <dgm:pt modelId="{19B40CEF-746A-4E8A-BD82-01ED8A0860F5}" type="sibTrans" cxnId="{1AAA0CDF-0F1B-43CB-A6C8-D30E5FABACDC}">
      <dgm:prSet/>
      <dgm:spPr/>
      <dgm:t>
        <a:bodyPr/>
        <a:lstStyle/>
        <a:p>
          <a:endParaRPr lang="en-US"/>
        </a:p>
      </dgm:t>
    </dgm:pt>
    <dgm:pt modelId="{C85112C5-DD40-4500-8AFE-5845FD3DA581}">
      <dgm:prSet/>
      <dgm:spPr/>
      <dgm:t>
        <a:bodyPr/>
        <a:lstStyle/>
        <a:p>
          <a:r>
            <a:rPr lang="es-CO"/>
            <a:t>Preparing the </a:t>
          </a:r>
          <a:r>
            <a:rPr lang="es-CO" b="1"/>
            <a:t>Board Support Package (BSP): </a:t>
          </a:r>
          <a:r>
            <a:rPr lang="es-CO"/>
            <a:t>includes kernel config, drivers, bootloader config.</a:t>
          </a:r>
          <a:endParaRPr lang="en-US"/>
        </a:p>
      </dgm:t>
    </dgm:pt>
    <dgm:pt modelId="{B05D564D-0AE4-4F93-8C01-39C5F5F9F50D}" type="parTrans" cxnId="{09F0CFDB-A1F4-49D6-92C4-7EF57E244A20}">
      <dgm:prSet/>
      <dgm:spPr/>
      <dgm:t>
        <a:bodyPr/>
        <a:lstStyle/>
        <a:p>
          <a:endParaRPr lang="en-US"/>
        </a:p>
      </dgm:t>
    </dgm:pt>
    <dgm:pt modelId="{C0935C94-58D8-49B7-B4EF-E989652F2590}" type="sibTrans" cxnId="{09F0CFDB-A1F4-49D6-92C4-7EF57E244A20}">
      <dgm:prSet/>
      <dgm:spPr/>
      <dgm:t>
        <a:bodyPr/>
        <a:lstStyle/>
        <a:p>
          <a:endParaRPr lang="en-US"/>
        </a:p>
      </dgm:t>
    </dgm:pt>
    <dgm:pt modelId="{1F8B34AD-70F6-468D-9B6A-95C5B9E4C940}">
      <dgm:prSet/>
      <dgm:spPr/>
      <dgm:t>
        <a:bodyPr/>
        <a:lstStyle/>
        <a:p>
          <a:r>
            <a:rPr lang="es-CO"/>
            <a:t>Editing </a:t>
          </a:r>
          <a:r>
            <a:rPr lang="es-CO" b="1"/>
            <a:t>Device Tree Blobs (DTBs) </a:t>
          </a:r>
          <a:r>
            <a:rPr lang="es-CO"/>
            <a:t>to declare SoC peripherals (memory, I2C, SPI, etc.).</a:t>
          </a:r>
          <a:endParaRPr lang="en-US"/>
        </a:p>
      </dgm:t>
    </dgm:pt>
    <dgm:pt modelId="{E0C2F778-2DE0-4E53-8D16-319434A38872}" type="parTrans" cxnId="{4712820B-1089-48EF-8876-9048B9649334}">
      <dgm:prSet/>
      <dgm:spPr/>
      <dgm:t>
        <a:bodyPr/>
        <a:lstStyle/>
        <a:p>
          <a:endParaRPr lang="en-US"/>
        </a:p>
      </dgm:t>
    </dgm:pt>
    <dgm:pt modelId="{2D85BA89-A566-4422-AC1F-BAC27F905E90}" type="sibTrans" cxnId="{4712820B-1089-48EF-8876-9048B9649334}">
      <dgm:prSet/>
      <dgm:spPr/>
      <dgm:t>
        <a:bodyPr/>
        <a:lstStyle/>
        <a:p>
          <a:endParaRPr lang="en-US"/>
        </a:p>
      </dgm:t>
    </dgm:pt>
    <dgm:pt modelId="{EC6D9976-1491-4A8A-BDF1-A13DF8214FE2}">
      <dgm:prSet/>
      <dgm:spPr/>
      <dgm:t>
        <a:bodyPr/>
        <a:lstStyle/>
        <a:p>
          <a:r>
            <a:rPr lang="es-CO"/>
            <a:t>Writing and loading </a:t>
          </a:r>
          <a:r>
            <a:rPr lang="es-CO" b="1"/>
            <a:t>Kernel Modules (LKM) </a:t>
          </a:r>
          <a:r>
            <a:rPr lang="es-CO"/>
            <a:t>to interface with custom hardware.</a:t>
          </a:r>
          <a:endParaRPr lang="en-US"/>
        </a:p>
      </dgm:t>
    </dgm:pt>
    <dgm:pt modelId="{ACC87F30-F24B-4C37-AF63-9048A1AE2B62}" type="parTrans" cxnId="{FC5B920E-0762-4319-A394-B2D315F7B4E0}">
      <dgm:prSet/>
      <dgm:spPr/>
      <dgm:t>
        <a:bodyPr/>
        <a:lstStyle/>
        <a:p>
          <a:endParaRPr lang="en-US"/>
        </a:p>
      </dgm:t>
    </dgm:pt>
    <dgm:pt modelId="{5A56D8AD-F265-4603-9EEB-170A59927BE4}" type="sibTrans" cxnId="{FC5B920E-0762-4319-A394-B2D315F7B4E0}">
      <dgm:prSet/>
      <dgm:spPr/>
      <dgm:t>
        <a:bodyPr/>
        <a:lstStyle/>
        <a:p>
          <a:endParaRPr lang="en-US"/>
        </a:p>
      </dgm:t>
    </dgm:pt>
    <dgm:pt modelId="{EB2B6FAB-861F-45A1-9729-260FD4B37D3D}">
      <dgm:prSet/>
      <dgm:spPr/>
      <dgm:t>
        <a:bodyPr/>
        <a:lstStyle/>
        <a:p>
          <a:r>
            <a:rPr lang="es-CO"/>
            <a:t>Typically requires privileged access, and changes often involve kernel recompilation or rootfs updates.</a:t>
          </a:r>
          <a:endParaRPr lang="en-US"/>
        </a:p>
      </dgm:t>
    </dgm:pt>
    <dgm:pt modelId="{BCBA825F-E9BD-4C49-89D0-2CB6DFA88F07}" type="parTrans" cxnId="{ED896FA6-8182-4B81-8EEF-59EBA4CF57AA}">
      <dgm:prSet/>
      <dgm:spPr/>
      <dgm:t>
        <a:bodyPr/>
        <a:lstStyle/>
        <a:p>
          <a:endParaRPr lang="en-US"/>
        </a:p>
      </dgm:t>
    </dgm:pt>
    <dgm:pt modelId="{2919ABD3-120E-41A6-94B7-C32E9A36C641}" type="sibTrans" cxnId="{ED896FA6-8182-4B81-8EEF-59EBA4CF57AA}">
      <dgm:prSet/>
      <dgm:spPr/>
      <dgm:t>
        <a:bodyPr/>
        <a:lstStyle/>
        <a:p>
          <a:endParaRPr lang="en-US"/>
        </a:p>
      </dgm:t>
    </dgm:pt>
    <dgm:pt modelId="{3E721EF2-BFDD-4133-9A0B-CFA34E39E18A}" type="pres">
      <dgm:prSet presAssocID="{0A5E2A33-76FC-428D-A49C-64B814B6E120}" presName="linear" presStyleCnt="0">
        <dgm:presLayoutVars>
          <dgm:animLvl val="lvl"/>
          <dgm:resizeHandles val="exact"/>
        </dgm:presLayoutVars>
      </dgm:prSet>
      <dgm:spPr/>
    </dgm:pt>
    <dgm:pt modelId="{7CB253BA-9544-4DF4-80E6-C4D5DFE90622}" type="pres">
      <dgm:prSet presAssocID="{5CBAA815-0ECF-485E-9711-1F0170166E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B5C260-4019-4F4D-B95C-2A85FC050723}" type="pres">
      <dgm:prSet presAssocID="{27164BE4-A954-411C-8DF4-47E7A1A05BB0}" presName="spacer" presStyleCnt="0"/>
      <dgm:spPr/>
    </dgm:pt>
    <dgm:pt modelId="{8AEC364D-AB36-40F8-9458-1A3B444B68D0}" type="pres">
      <dgm:prSet presAssocID="{AABFF74B-C985-49F9-8979-D6D811398B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B4DC8F-C19A-4FEB-A421-62345D241922}" type="pres">
      <dgm:prSet presAssocID="{AABFF74B-C985-49F9-8979-D6D811398B83}" presName="childText" presStyleLbl="revTx" presStyleIdx="0" presStyleCnt="1">
        <dgm:presLayoutVars>
          <dgm:bulletEnabled val="1"/>
        </dgm:presLayoutVars>
      </dgm:prSet>
      <dgm:spPr/>
    </dgm:pt>
    <dgm:pt modelId="{105A672D-8509-4D4A-879A-EA357C53C1A7}" type="pres">
      <dgm:prSet presAssocID="{EB2B6FAB-861F-45A1-9729-260FD4B37D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895402-3D0A-41A4-A890-D330A70C921B}" type="presOf" srcId="{C85112C5-DD40-4500-8AFE-5845FD3DA581}" destId="{77B4DC8F-C19A-4FEB-A421-62345D241922}" srcOrd="0" destOrd="0" presId="urn:microsoft.com/office/officeart/2005/8/layout/vList2"/>
    <dgm:cxn modelId="{4712820B-1089-48EF-8876-9048B9649334}" srcId="{AABFF74B-C985-49F9-8979-D6D811398B83}" destId="{1F8B34AD-70F6-468D-9B6A-95C5B9E4C940}" srcOrd="1" destOrd="0" parTransId="{E0C2F778-2DE0-4E53-8D16-319434A38872}" sibTransId="{2D85BA89-A566-4422-AC1F-BAC27F905E90}"/>
    <dgm:cxn modelId="{FC5B920E-0762-4319-A394-B2D315F7B4E0}" srcId="{AABFF74B-C985-49F9-8979-D6D811398B83}" destId="{EC6D9976-1491-4A8A-BDF1-A13DF8214FE2}" srcOrd="2" destOrd="0" parTransId="{ACC87F30-F24B-4C37-AF63-9048A1AE2B62}" sibTransId="{5A56D8AD-F265-4603-9EEB-170A59927BE4}"/>
    <dgm:cxn modelId="{1ECCDD60-EB65-420E-8085-A6FF59D1BBC8}" type="presOf" srcId="{EB2B6FAB-861F-45A1-9729-260FD4B37D3D}" destId="{105A672D-8509-4D4A-879A-EA357C53C1A7}" srcOrd="0" destOrd="0" presId="urn:microsoft.com/office/officeart/2005/8/layout/vList2"/>
    <dgm:cxn modelId="{2BC16247-C56B-46B0-9C15-CE45EF75CD1F}" srcId="{0A5E2A33-76FC-428D-A49C-64B814B6E120}" destId="{5CBAA815-0ECF-485E-9711-1F0170166E74}" srcOrd="0" destOrd="0" parTransId="{CD163375-B89C-49E0-86A0-3A4B5E193811}" sibTransId="{27164BE4-A954-411C-8DF4-47E7A1A05BB0}"/>
    <dgm:cxn modelId="{601EC048-3549-441E-B0F9-3E686C75446D}" type="presOf" srcId="{EC6D9976-1491-4A8A-BDF1-A13DF8214FE2}" destId="{77B4DC8F-C19A-4FEB-A421-62345D241922}" srcOrd="0" destOrd="2" presId="urn:microsoft.com/office/officeart/2005/8/layout/vList2"/>
    <dgm:cxn modelId="{6DABBD97-F0F9-4ABF-B5FD-AAE4BD60C9C1}" type="presOf" srcId="{1F8B34AD-70F6-468D-9B6A-95C5B9E4C940}" destId="{77B4DC8F-C19A-4FEB-A421-62345D241922}" srcOrd="0" destOrd="1" presId="urn:microsoft.com/office/officeart/2005/8/layout/vList2"/>
    <dgm:cxn modelId="{ED896FA6-8182-4B81-8EEF-59EBA4CF57AA}" srcId="{0A5E2A33-76FC-428D-A49C-64B814B6E120}" destId="{EB2B6FAB-861F-45A1-9729-260FD4B37D3D}" srcOrd="2" destOrd="0" parTransId="{BCBA825F-E9BD-4C49-89D0-2CB6DFA88F07}" sibTransId="{2919ABD3-120E-41A6-94B7-C32E9A36C641}"/>
    <dgm:cxn modelId="{4913D7D8-04E4-48E3-A8EC-3E9D730B3519}" type="presOf" srcId="{AABFF74B-C985-49F9-8979-D6D811398B83}" destId="{8AEC364D-AB36-40F8-9458-1A3B444B68D0}" srcOrd="0" destOrd="0" presId="urn:microsoft.com/office/officeart/2005/8/layout/vList2"/>
    <dgm:cxn modelId="{09F0CFDB-A1F4-49D6-92C4-7EF57E244A20}" srcId="{AABFF74B-C985-49F9-8979-D6D811398B83}" destId="{C85112C5-DD40-4500-8AFE-5845FD3DA581}" srcOrd="0" destOrd="0" parTransId="{B05D564D-0AE4-4F93-8C01-39C5F5F9F50D}" sibTransId="{C0935C94-58D8-49B7-B4EF-E989652F2590}"/>
    <dgm:cxn modelId="{8ABC79DC-CC6D-46E7-8958-96E31832DB0F}" type="presOf" srcId="{0A5E2A33-76FC-428D-A49C-64B814B6E120}" destId="{3E721EF2-BFDD-4133-9A0B-CFA34E39E18A}" srcOrd="0" destOrd="0" presId="urn:microsoft.com/office/officeart/2005/8/layout/vList2"/>
    <dgm:cxn modelId="{1AAA0CDF-0F1B-43CB-A6C8-D30E5FABACDC}" srcId="{0A5E2A33-76FC-428D-A49C-64B814B6E120}" destId="{AABFF74B-C985-49F9-8979-D6D811398B83}" srcOrd="1" destOrd="0" parTransId="{CBFFC705-8AF3-4F00-82D3-31C4F49A196B}" sibTransId="{19B40CEF-746A-4E8A-BD82-01ED8A0860F5}"/>
    <dgm:cxn modelId="{AABE3FED-4561-46F6-9365-515B333DD404}" type="presOf" srcId="{5CBAA815-0ECF-485E-9711-1F0170166E74}" destId="{7CB253BA-9544-4DF4-80E6-C4D5DFE90622}" srcOrd="0" destOrd="0" presId="urn:microsoft.com/office/officeart/2005/8/layout/vList2"/>
    <dgm:cxn modelId="{098675D9-202F-416C-9216-E40A69241BDE}" type="presParOf" srcId="{3E721EF2-BFDD-4133-9A0B-CFA34E39E18A}" destId="{7CB253BA-9544-4DF4-80E6-C4D5DFE90622}" srcOrd="0" destOrd="0" presId="urn:microsoft.com/office/officeart/2005/8/layout/vList2"/>
    <dgm:cxn modelId="{F1423656-1E10-4881-97A0-4010F007E84F}" type="presParOf" srcId="{3E721EF2-BFDD-4133-9A0B-CFA34E39E18A}" destId="{28B5C260-4019-4F4D-B95C-2A85FC050723}" srcOrd="1" destOrd="0" presId="urn:microsoft.com/office/officeart/2005/8/layout/vList2"/>
    <dgm:cxn modelId="{809F080E-58C7-4B11-BD96-00865CBDF1D3}" type="presParOf" srcId="{3E721EF2-BFDD-4133-9A0B-CFA34E39E18A}" destId="{8AEC364D-AB36-40F8-9458-1A3B444B68D0}" srcOrd="2" destOrd="0" presId="urn:microsoft.com/office/officeart/2005/8/layout/vList2"/>
    <dgm:cxn modelId="{025C87A9-CAA8-4AFC-BFC7-9125CD701767}" type="presParOf" srcId="{3E721EF2-BFDD-4133-9A0B-CFA34E39E18A}" destId="{77B4DC8F-C19A-4FEB-A421-62345D241922}" srcOrd="3" destOrd="0" presId="urn:microsoft.com/office/officeart/2005/8/layout/vList2"/>
    <dgm:cxn modelId="{FC3186C4-441C-4EE2-91BC-74A6F9CA0A29}" type="presParOf" srcId="{3E721EF2-BFDD-4133-9A0B-CFA34E39E18A}" destId="{105A672D-8509-4D4A-879A-EA357C53C1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5E2A33-76FC-428D-A49C-64B814B6E1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BAA815-0ECF-485E-9711-1F0170166E74}">
      <dgm:prSet/>
      <dgm:spPr/>
      <dgm:t>
        <a:bodyPr/>
        <a:lstStyle/>
        <a:p>
          <a:r>
            <a:rPr lang="es-CO" dirty="0" err="1"/>
            <a:t>Focused</a:t>
          </a:r>
          <a:r>
            <a:rPr lang="es-CO" dirty="0"/>
            <a:t> </a:t>
          </a:r>
          <a:r>
            <a:rPr lang="es-CO" dirty="0" err="1"/>
            <a:t>on</a:t>
          </a:r>
          <a:r>
            <a:rPr lang="es-CO" dirty="0"/>
            <a:t> </a:t>
          </a:r>
          <a:r>
            <a:rPr lang="es-CO" dirty="0" err="1"/>
            <a:t>managing</a:t>
          </a:r>
          <a:r>
            <a:rPr lang="es-CO" dirty="0"/>
            <a:t> </a:t>
          </a:r>
          <a:r>
            <a:rPr lang="es-CO" b="1" dirty="0" err="1"/>
            <a:t>system</a:t>
          </a:r>
          <a:r>
            <a:rPr lang="es-CO" b="1" dirty="0"/>
            <a:t> </a:t>
          </a:r>
          <a:r>
            <a:rPr lang="es-CO" b="1" dirty="0" err="1"/>
            <a:t>state</a:t>
          </a:r>
          <a:r>
            <a:rPr lang="es-CO" b="1" dirty="0"/>
            <a:t>, </a:t>
          </a:r>
          <a:r>
            <a:rPr lang="es-CO" b="1" dirty="0" err="1"/>
            <a:t>background</a:t>
          </a:r>
          <a:r>
            <a:rPr lang="es-CO" b="1" dirty="0"/>
            <a:t> </a:t>
          </a:r>
          <a:r>
            <a:rPr lang="es-CO" b="1" dirty="0" err="1"/>
            <a:t>operations</a:t>
          </a:r>
          <a:r>
            <a:rPr lang="es-CO" dirty="0"/>
            <a:t>, and </a:t>
          </a:r>
          <a:r>
            <a:rPr lang="es-CO" b="1" dirty="0" err="1"/>
            <a:t>services</a:t>
          </a:r>
          <a:r>
            <a:rPr lang="es-CO" dirty="0"/>
            <a:t>.</a:t>
          </a:r>
          <a:endParaRPr lang="en-US" dirty="0"/>
        </a:p>
      </dgm:t>
    </dgm:pt>
    <dgm:pt modelId="{CD163375-B89C-49E0-86A0-3A4B5E193811}" type="parTrans" cxnId="{2BC16247-C56B-46B0-9C15-CE45EF75CD1F}">
      <dgm:prSet/>
      <dgm:spPr/>
      <dgm:t>
        <a:bodyPr/>
        <a:lstStyle/>
        <a:p>
          <a:endParaRPr lang="en-US"/>
        </a:p>
      </dgm:t>
    </dgm:pt>
    <dgm:pt modelId="{27164BE4-A954-411C-8DF4-47E7A1A05BB0}" type="sibTrans" cxnId="{2BC16247-C56B-46B0-9C15-CE45EF75CD1F}">
      <dgm:prSet/>
      <dgm:spPr/>
      <dgm:t>
        <a:bodyPr/>
        <a:lstStyle/>
        <a:p>
          <a:endParaRPr lang="en-US"/>
        </a:p>
      </dgm:t>
    </dgm:pt>
    <dgm:pt modelId="{AABFF74B-C985-49F9-8979-D6D811398B83}">
      <dgm:prSet/>
      <dgm:spPr/>
      <dgm:t>
        <a:bodyPr/>
        <a:lstStyle/>
        <a:p>
          <a:r>
            <a:rPr lang="es-CO" dirty="0" err="1"/>
            <a:t>Components</a:t>
          </a:r>
          <a:r>
            <a:rPr lang="es-CO" dirty="0"/>
            <a:t> at </a:t>
          </a:r>
          <a:r>
            <a:rPr lang="es-CO" dirty="0" err="1"/>
            <a:t>this</a:t>
          </a:r>
          <a:r>
            <a:rPr lang="es-CO" dirty="0"/>
            <a:t> </a:t>
          </a:r>
          <a:r>
            <a:rPr lang="es-CO" dirty="0" err="1"/>
            <a:t>layer</a:t>
          </a:r>
          <a:r>
            <a:rPr lang="es-CO" dirty="0"/>
            <a:t>:</a:t>
          </a:r>
          <a:endParaRPr lang="en-US" dirty="0"/>
        </a:p>
      </dgm:t>
    </dgm:pt>
    <dgm:pt modelId="{CBFFC705-8AF3-4F00-82D3-31C4F49A196B}" type="parTrans" cxnId="{1AAA0CDF-0F1B-43CB-A6C8-D30E5FABACDC}">
      <dgm:prSet/>
      <dgm:spPr/>
      <dgm:t>
        <a:bodyPr/>
        <a:lstStyle/>
        <a:p>
          <a:endParaRPr lang="en-US"/>
        </a:p>
      </dgm:t>
    </dgm:pt>
    <dgm:pt modelId="{19B40CEF-746A-4E8A-BD82-01ED8A0860F5}" type="sibTrans" cxnId="{1AAA0CDF-0F1B-43CB-A6C8-D30E5FABACDC}">
      <dgm:prSet/>
      <dgm:spPr/>
      <dgm:t>
        <a:bodyPr/>
        <a:lstStyle/>
        <a:p>
          <a:endParaRPr lang="en-US"/>
        </a:p>
      </dgm:t>
    </dgm:pt>
    <dgm:pt modelId="{C85112C5-DD40-4500-8AFE-5845FD3DA581}">
      <dgm:prSet/>
      <dgm:spPr/>
      <dgm:t>
        <a:bodyPr/>
        <a:lstStyle/>
        <a:p>
          <a:r>
            <a:rPr lang="es-CO" b="1"/>
            <a:t>Init system:</a:t>
          </a:r>
          <a:r>
            <a:rPr lang="es-CO"/>
            <a:t> systemd, sysvinit, busybox init handle service startup.</a:t>
          </a:r>
          <a:endParaRPr lang="en-US" dirty="0"/>
        </a:p>
      </dgm:t>
    </dgm:pt>
    <dgm:pt modelId="{B05D564D-0AE4-4F93-8C01-39C5F5F9F50D}" type="parTrans" cxnId="{09F0CFDB-A1F4-49D6-92C4-7EF57E244A20}">
      <dgm:prSet/>
      <dgm:spPr/>
      <dgm:t>
        <a:bodyPr/>
        <a:lstStyle/>
        <a:p>
          <a:endParaRPr lang="en-US"/>
        </a:p>
      </dgm:t>
    </dgm:pt>
    <dgm:pt modelId="{C0935C94-58D8-49B7-B4EF-E989652F2590}" type="sibTrans" cxnId="{09F0CFDB-A1F4-49D6-92C4-7EF57E244A20}">
      <dgm:prSet/>
      <dgm:spPr/>
      <dgm:t>
        <a:bodyPr/>
        <a:lstStyle/>
        <a:p>
          <a:endParaRPr lang="en-US"/>
        </a:p>
      </dgm:t>
    </dgm:pt>
    <dgm:pt modelId="{EB2B6FAB-861F-45A1-9729-260FD4B37D3D}">
      <dgm:prSet/>
      <dgm:spPr/>
      <dgm:t>
        <a:bodyPr/>
        <a:lstStyle/>
        <a:p>
          <a:r>
            <a:rPr lang="es-CO" dirty="0" err="1"/>
            <a:t>Useful</a:t>
          </a:r>
          <a:r>
            <a:rPr lang="es-CO" dirty="0"/>
            <a:t> </a:t>
          </a:r>
          <a:r>
            <a:rPr lang="es-CO" dirty="0" err="1"/>
            <a:t>for</a:t>
          </a:r>
          <a:r>
            <a:rPr lang="es-CO" dirty="0"/>
            <a:t> running sensor data </a:t>
          </a:r>
          <a:r>
            <a:rPr lang="es-CO" dirty="0" err="1"/>
            <a:t>collectors</a:t>
          </a:r>
          <a:r>
            <a:rPr lang="es-CO" dirty="0"/>
            <a:t>, </a:t>
          </a:r>
          <a:r>
            <a:rPr lang="es-CO" dirty="0" err="1"/>
            <a:t>managing</a:t>
          </a:r>
          <a:r>
            <a:rPr lang="es-CO" dirty="0"/>
            <a:t> </a:t>
          </a:r>
          <a:r>
            <a:rPr lang="es-CO" dirty="0" err="1"/>
            <a:t>network</a:t>
          </a:r>
          <a:r>
            <a:rPr lang="es-CO" dirty="0"/>
            <a:t> </a:t>
          </a:r>
          <a:r>
            <a:rPr lang="es-CO" dirty="0" err="1"/>
            <a:t>services</a:t>
          </a:r>
          <a:r>
            <a:rPr lang="es-CO" dirty="0"/>
            <a:t>, and </a:t>
          </a:r>
          <a:r>
            <a:rPr lang="es-CO" dirty="0" err="1"/>
            <a:t>triggering</a:t>
          </a:r>
          <a:r>
            <a:rPr lang="es-CO" dirty="0"/>
            <a:t> </a:t>
          </a:r>
          <a:r>
            <a:rPr lang="es-CO" dirty="0" err="1"/>
            <a:t>automated</a:t>
          </a:r>
          <a:r>
            <a:rPr lang="es-CO" dirty="0"/>
            <a:t> responses</a:t>
          </a:r>
          <a:endParaRPr lang="en-US" dirty="0"/>
        </a:p>
      </dgm:t>
    </dgm:pt>
    <dgm:pt modelId="{BCBA825F-E9BD-4C49-89D0-2CB6DFA88F07}" type="parTrans" cxnId="{ED896FA6-8182-4B81-8EEF-59EBA4CF57AA}">
      <dgm:prSet/>
      <dgm:spPr/>
      <dgm:t>
        <a:bodyPr/>
        <a:lstStyle/>
        <a:p>
          <a:endParaRPr lang="en-US"/>
        </a:p>
      </dgm:t>
    </dgm:pt>
    <dgm:pt modelId="{2919ABD3-120E-41A6-94B7-C32E9A36C641}" type="sibTrans" cxnId="{ED896FA6-8182-4B81-8EEF-59EBA4CF57AA}">
      <dgm:prSet/>
      <dgm:spPr/>
      <dgm:t>
        <a:bodyPr/>
        <a:lstStyle/>
        <a:p>
          <a:endParaRPr lang="en-US"/>
        </a:p>
      </dgm:t>
    </dgm:pt>
    <dgm:pt modelId="{3469476A-46F0-4002-A8BE-7D7D57F63FF7}">
      <dgm:prSet/>
      <dgm:spPr/>
      <dgm:t>
        <a:bodyPr/>
        <a:lstStyle/>
        <a:p>
          <a:r>
            <a:rPr lang="es-CO" b="1"/>
            <a:t>System daemons: </a:t>
          </a:r>
          <a:r>
            <a:rPr lang="es-CO"/>
            <a:t>Run in the background to monitor or control hardware/software subsystems.</a:t>
          </a:r>
          <a:endParaRPr lang="es-CO" dirty="0"/>
        </a:p>
      </dgm:t>
    </dgm:pt>
    <dgm:pt modelId="{B32B15E9-84B1-4070-956F-D1A32341F88C}" type="parTrans" cxnId="{C4A28CEB-7F9C-4996-BF69-5C0D9BE5AB8D}">
      <dgm:prSet/>
      <dgm:spPr/>
      <dgm:t>
        <a:bodyPr/>
        <a:lstStyle/>
        <a:p>
          <a:endParaRPr lang="es-CO"/>
        </a:p>
      </dgm:t>
    </dgm:pt>
    <dgm:pt modelId="{4671E261-F483-4840-9C97-B2B2E933035A}" type="sibTrans" cxnId="{C4A28CEB-7F9C-4996-BF69-5C0D9BE5AB8D}">
      <dgm:prSet/>
      <dgm:spPr/>
      <dgm:t>
        <a:bodyPr/>
        <a:lstStyle/>
        <a:p>
          <a:endParaRPr lang="es-CO"/>
        </a:p>
      </dgm:t>
    </dgm:pt>
    <dgm:pt modelId="{131F7C12-46EA-41F9-819E-37BC512B8B97}">
      <dgm:prSet/>
      <dgm:spPr/>
      <dgm:t>
        <a:bodyPr/>
        <a:lstStyle/>
        <a:p>
          <a:r>
            <a:rPr lang="es-CO" b="1" dirty="0"/>
            <a:t>Middleware &amp; </a:t>
          </a:r>
          <a:r>
            <a:rPr lang="es-CO" b="1" dirty="0" err="1"/>
            <a:t>APIs</a:t>
          </a:r>
          <a:r>
            <a:rPr lang="es-CO" b="1" dirty="0"/>
            <a:t>:</a:t>
          </a:r>
          <a:r>
            <a:rPr lang="es-CO" dirty="0"/>
            <a:t> </a:t>
          </a:r>
          <a:r>
            <a:rPr lang="es-CO" dirty="0" err="1"/>
            <a:t>Abstract</a:t>
          </a:r>
          <a:r>
            <a:rPr lang="es-CO" dirty="0"/>
            <a:t> hardware </a:t>
          </a:r>
          <a:r>
            <a:rPr lang="es-CO" dirty="0" err="1"/>
            <a:t>via</a:t>
          </a:r>
          <a:r>
            <a:rPr lang="es-CO" dirty="0"/>
            <a:t> </a:t>
          </a:r>
          <a:r>
            <a:rPr lang="es-CO" dirty="0" err="1"/>
            <a:t>standardized</a:t>
          </a:r>
          <a:r>
            <a:rPr lang="es-CO" dirty="0"/>
            <a:t> </a:t>
          </a:r>
          <a:r>
            <a:rPr lang="es-CO" dirty="0" err="1"/>
            <a:t>access</a:t>
          </a:r>
          <a:r>
            <a:rPr lang="es-CO" dirty="0"/>
            <a:t> (</a:t>
          </a:r>
          <a:r>
            <a:rPr lang="es-CO" dirty="0" err="1"/>
            <a:t>e.g</a:t>
          </a:r>
          <a:r>
            <a:rPr lang="es-CO" dirty="0"/>
            <a:t>., </a:t>
          </a:r>
          <a:r>
            <a:rPr lang="es-CO" dirty="0" err="1"/>
            <a:t>DBus</a:t>
          </a:r>
          <a:r>
            <a:rPr lang="es-CO" dirty="0"/>
            <a:t>, </a:t>
          </a:r>
          <a:r>
            <a:rPr lang="es-CO" dirty="0" err="1"/>
            <a:t>libinput</a:t>
          </a:r>
          <a:r>
            <a:rPr lang="es-CO" dirty="0"/>
            <a:t>, ALSA, </a:t>
          </a:r>
          <a:r>
            <a:rPr lang="es-CO" dirty="0" err="1"/>
            <a:t>BlueZ</a:t>
          </a:r>
          <a:r>
            <a:rPr lang="es-CO" dirty="0"/>
            <a:t>).</a:t>
          </a:r>
        </a:p>
      </dgm:t>
    </dgm:pt>
    <dgm:pt modelId="{F9F6A74A-B0DA-483C-A439-1F1689AE71C5}" type="parTrans" cxnId="{77496E25-77A0-4759-BC72-0914C015C53F}">
      <dgm:prSet/>
      <dgm:spPr/>
      <dgm:t>
        <a:bodyPr/>
        <a:lstStyle/>
        <a:p>
          <a:endParaRPr lang="es-CO"/>
        </a:p>
      </dgm:t>
    </dgm:pt>
    <dgm:pt modelId="{9BB745D0-86D3-4313-BE80-12765423D24C}" type="sibTrans" cxnId="{77496E25-77A0-4759-BC72-0914C015C53F}">
      <dgm:prSet/>
      <dgm:spPr/>
      <dgm:t>
        <a:bodyPr/>
        <a:lstStyle/>
        <a:p>
          <a:endParaRPr lang="es-CO"/>
        </a:p>
      </dgm:t>
    </dgm:pt>
    <dgm:pt modelId="{3E721EF2-BFDD-4133-9A0B-CFA34E39E18A}" type="pres">
      <dgm:prSet presAssocID="{0A5E2A33-76FC-428D-A49C-64B814B6E120}" presName="linear" presStyleCnt="0">
        <dgm:presLayoutVars>
          <dgm:animLvl val="lvl"/>
          <dgm:resizeHandles val="exact"/>
        </dgm:presLayoutVars>
      </dgm:prSet>
      <dgm:spPr/>
    </dgm:pt>
    <dgm:pt modelId="{7CB253BA-9544-4DF4-80E6-C4D5DFE90622}" type="pres">
      <dgm:prSet presAssocID="{5CBAA815-0ECF-485E-9711-1F0170166E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B5C260-4019-4F4D-B95C-2A85FC050723}" type="pres">
      <dgm:prSet presAssocID="{27164BE4-A954-411C-8DF4-47E7A1A05BB0}" presName="spacer" presStyleCnt="0"/>
      <dgm:spPr/>
    </dgm:pt>
    <dgm:pt modelId="{8AEC364D-AB36-40F8-9458-1A3B444B68D0}" type="pres">
      <dgm:prSet presAssocID="{AABFF74B-C985-49F9-8979-D6D811398B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B4DC8F-C19A-4FEB-A421-62345D241922}" type="pres">
      <dgm:prSet presAssocID="{AABFF74B-C985-49F9-8979-D6D811398B83}" presName="childText" presStyleLbl="revTx" presStyleIdx="0" presStyleCnt="1">
        <dgm:presLayoutVars>
          <dgm:bulletEnabled val="1"/>
        </dgm:presLayoutVars>
      </dgm:prSet>
      <dgm:spPr/>
    </dgm:pt>
    <dgm:pt modelId="{105A672D-8509-4D4A-879A-EA357C53C1A7}" type="pres">
      <dgm:prSet presAssocID="{EB2B6FAB-861F-45A1-9729-260FD4B37D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895402-3D0A-41A4-A890-D330A70C921B}" type="presOf" srcId="{C85112C5-DD40-4500-8AFE-5845FD3DA581}" destId="{77B4DC8F-C19A-4FEB-A421-62345D241922}" srcOrd="0" destOrd="0" presId="urn:microsoft.com/office/officeart/2005/8/layout/vList2"/>
    <dgm:cxn modelId="{77496E25-77A0-4759-BC72-0914C015C53F}" srcId="{AABFF74B-C985-49F9-8979-D6D811398B83}" destId="{131F7C12-46EA-41F9-819E-37BC512B8B97}" srcOrd="2" destOrd="0" parTransId="{F9F6A74A-B0DA-483C-A439-1F1689AE71C5}" sibTransId="{9BB745D0-86D3-4313-BE80-12765423D24C}"/>
    <dgm:cxn modelId="{1ECCDD60-EB65-420E-8085-A6FF59D1BBC8}" type="presOf" srcId="{EB2B6FAB-861F-45A1-9729-260FD4B37D3D}" destId="{105A672D-8509-4D4A-879A-EA357C53C1A7}" srcOrd="0" destOrd="0" presId="urn:microsoft.com/office/officeart/2005/8/layout/vList2"/>
    <dgm:cxn modelId="{2BC16247-C56B-46B0-9C15-CE45EF75CD1F}" srcId="{0A5E2A33-76FC-428D-A49C-64B814B6E120}" destId="{5CBAA815-0ECF-485E-9711-1F0170166E74}" srcOrd="0" destOrd="0" parTransId="{CD163375-B89C-49E0-86A0-3A4B5E193811}" sibTransId="{27164BE4-A954-411C-8DF4-47E7A1A05BB0}"/>
    <dgm:cxn modelId="{ED896FA6-8182-4B81-8EEF-59EBA4CF57AA}" srcId="{0A5E2A33-76FC-428D-A49C-64B814B6E120}" destId="{EB2B6FAB-861F-45A1-9729-260FD4B37D3D}" srcOrd="2" destOrd="0" parTransId="{BCBA825F-E9BD-4C49-89D0-2CB6DFA88F07}" sibTransId="{2919ABD3-120E-41A6-94B7-C32E9A36C641}"/>
    <dgm:cxn modelId="{5154FBB8-EB3E-4C85-AF50-0AF8D23CE057}" type="presOf" srcId="{3469476A-46F0-4002-A8BE-7D7D57F63FF7}" destId="{77B4DC8F-C19A-4FEB-A421-62345D241922}" srcOrd="0" destOrd="1" presId="urn:microsoft.com/office/officeart/2005/8/layout/vList2"/>
    <dgm:cxn modelId="{4913D7D8-04E4-48E3-A8EC-3E9D730B3519}" type="presOf" srcId="{AABFF74B-C985-49F9-8979-D6D811398B83}" destId="{8AEC364D-AB36-40F8-9458-1A3B444B68D0}" srcOrd="0" destOrd="0" presId="urn:microsoft.com/office/officeart/2005/8/layout/vList2"/>
    <dgm:cxn modelId="{09F0CFDB-A1F4-49D6-92C4-7EF57E244A20}" srcId="{AABFF74B-C985-49F9-8979-D6D811398B83}" destId="{C85112C5-DD40-4500-8AFE-5845FD3DA581}" srcOrd="0" destOrd="0" parTransId="{B05D564D-0AE4-4F93-8C01-39C5F5F9F50D}" sibTransId="{C0935C94-58D8-49B7-B4EF-E989652F2590}"/>
    <dgm:cxn modelId="{8ABC79DC-CC6D-46E7-8958-96E31832DB0F}" type="presOf" srcId="{0A5E2A33-76FC-428D-A49C-64B814B6E120}" destId="{3E721EF2-BFDD-4133-9A0B-CFA34E39E18A}" srcOrd="0" destOrd="0" presId="urn:microsoft.com/office/officeart/2005/8/layout/vList2"/>
    <dgm:cxn modelId="{1AAA0CDF-0F1B-43CB-A6C8-D30E5FABACDC}" srcId="{0A5E2A33-76FC-428D-A49C-64B814B6E120}" destId="{AABFF74B-C985-49F9-8979-D6D811398B83}" srcOrd="1" destOrd="0" parTransId="{CBFFC705-8AF3-4F00-82D3-31C4F49A196B}" sibTransId="{19B40CEF-746A-4E8A-BD82-01ED8A0860F5}"/>
    <dgm:cxn modelId="{C8DDE5E4-1279-4104-8915-5BDF040C5FC4}" type="presOf" srcId="{131F7C12-46EA-41F9-819E-37BC512B8B97}" destId="{77B4DC8F-C19A-4FEB-A421-62345D241922}" srcOrd="0" destOrd="2" presId="urn:microsoft.com/office/officeart/2005/8/layout/vList2"/>
    <dgm:cxn modelId="{C4A28CEB-7F9C-4996-BF69-5C0D9BE5AB8D}" srcId="{AABFF74B-C985-49F9-8979-D6D811398B83}" destId="{3469476A-46F0-4002-A8BE-7D7D57F63FF7}" srcOrd="1" destOrd="0" parTransId="{B32B15E9-84B1-4070-956F-D1A32341F88C}" sibTransId="{4671E261-F483-4840-9C97-B2B2E933035A}"/>
    <dgm:cxn modelId="{AABE3FED-4561-46F6-9365-515B333DD404}" type="presOf" srcId="{5CBAA815-0ECF-485E-9711-1F0170166E74}" destId="{7CB253BA-9544-4DF4-80E6-C4D5DFE90622}" srcOrd="0" destOrd="0" presId="urn:microsoft.com/office/officeart/2005/8/layout/vList2"/>
    <dgm:cxn modelId="{098675D9-202F-416C-9216-E40A69241BDE}" type="presParOf" srcId="{3E721EF2-BFDD-4133-9A0B-CFA34E39E18A}" destId="{7CB253BA-9544-4DF4-80E6-C4D5DFE90622}" srcOrd="0" destOrd="0" presId="urn:microsoft.com/office/officeart/2005/8/layout/vList2"/>
    <dgm:cxn modelId="{F1423656-1E10-4881-97A0-4010F007E84F}" type="presParOf" srcId="{3E721EF2-BFDD-4133-9A0B-CFA34E39E18A}" destId="{28B5C260-4019-4F4D-B95C-2A85FC050723}" srcOrd="1" destOrd="0" presId="urn:microsoft.com/office/officeart/2005/8/layout/vList2"/>
    <dgm:cxn modelId="{809F080E-58C7-4B11-BD96-00865CBDF1D3}" type="presParOf" srcId="{3E721EF2-BFDD-4133-9A0B-CFA34E39E18A}" destId="{8AEC364D-AB36-40F8-9458-1A3B444B68D0}" srcOrd="2" destOrd="0" presId="urn:microsoft.com/office/officeart/2005/8/layout/vList2"/>
    <dgm:cxn modelId="{025C87A9-CAA8-4AFC-BFC7-9125CD701767}" type="presParOf" srcId="{3E721EF2-BFDD-4133-9A0B-CFA34E39E18A}" destId="{77B4DC8F-C19A-4FEB-A421-62345D241922}" srcOrd="3" destOrd="0" presId="urn:microsoft.com/office/officeart/2005/8/layout/vList2"/>
    <dgm:cxn modelId="{FC3186C4-441C-4EE2-91BC-74A6F9CA0A29}" type="presParOf" srcId="{3E721EF2-BFDD-4133-9A0B-CFA34E39E18A}" destId="{105A672D-8509-4D4A-879A-EA357C53C1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A27F74-F73F-40D3-8C1B-76D7FC25F76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AB86BE-410D-4E61-9812-0EEFCF19114C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 dirty="0" err="1"/>
            <a:t>Deals</a:t>
          </a:r>
          <a:r>
            <a:rPr lang="es-CO" b="0" i="0" baseline="0" dirty="0"/>
            <a:t> </a:t>
          </a:r>
          <a:r>
            <a:rPr lang="es-CO" b="0" i="0" baseline="0" dirty="0" err="1"/>
            <a:t>with</a:t>
          </a:r>
          <a:r>
            <a:rPr lang="es-CO" b="0" i="0" baseline="0" dirty="0"/>
            <a:t> </a:t>
          </a:r>
          <a:r>
            <a:rPr lang="es-CO" b="1" i="0" baseline="0" dirty="0" err="1"/>
            <a:t>user</a:t>
          </a:r>
          <a:r>
            <a:rPr lang="es-CO" b="1" i="0" baseline="0" dirty="0"/>
            <a:t> </a:t>
          </a:r>
          <a:r>
            <a:rPr lang="es-CO" b="1" i="0" baseline="0" dirty="0" err="1"/>
            <a:t>interaction</a:t>
          </a:r>
          <a:r>
            <a:rPr lang="es-CO" b="0" i="0" baseline="0" dirty="0"/>
            <a:t>: </a:t>
          </a:r>
          <a:r>
            <a:rPr lang="es-CO" b="0" i="0" baseline="0" dirty="0" err="1"/>
            <a:t>direct</a:t>
          </a:r>
          <a:r>
            <a:rPr lang="es-CO" b="0" i="0" baseline="0" dirty="0"/>
            <a:t> </a:t>
          </a:r>
          <a:r>
            <a:rPr lang="es-CO" b="0" i="0" baseline="0" dirty="0" err="1"/>
            <a:t>manipulation</a:t>
          </a:r>
          <a:r>
            <a:rPr lang="es-CO" b="0" i="0" baseline="0" dirty="0"/>
            <a:t>, </a:t>
          </a:r>
          <a:r>
            <a:rPr lang="es-CO" b="0" i="0" baseline="0" dirty="0" err="1"/>
            <a:t>monitoring</a:t>
          </a:r>
          <a:r>
            <a:rPr lang="es-CO" b="0" i="0" baseline="0" dirty="0"/>
            <a:t>, </a:t>
          </a:r>
          <a:r>
            <a:rPr lang="es-CO" b="0" i="0" baseline="0" dirty="0" err="1"/>
            <a:t>configuration</a:t>
          </a:r>
          <a:r>
            <a:rPr lang="es-CO" b="0" i="0" baseline="0" dirty="0"/>
            <a:t>.</a:t>
          </a:r>
          <a:endParaRPr lang="en-US" dirty="0"/>
        </a:p>
      </dgm:t>
    </dgm:pt>
    <dgm:pt modelId="{FE50F46C-DDAA-47DB-B6F5-214B1B215EC7}" type="parTrans" cxnId="{59C2AE9B-D0EE-45C9-B295-3BC2C834FF27}">
      <dgm:prSet/>
      <dgm:spPr/>
      <dgm:t>
        <a:bodyPr/>
        <a:lstStyle/>
        <a:p>
          <a:endParaRPr lang="en-US"/>
        </a:p>
      </dgm:t>
    </dgm:pt>
    <dgm:pt modelId="{821AF5E7-0D2C-466A-923D-EFF02E28B632}" type="sibTrans" cxnId="{59C2AE9B-D0EE-45C9-B295-3BC2C834FF27}">
      <dgm:prSet/>
      <dgm:spPr/>
      <dgm:t>
        <a:bodyPr/>
        <a:lstStyle/>
        <a:p>
          <a:endParaRPr lang="en-US"/>
        </a:p>
      </dgm:t>
    </dgm:pt>
    <dgm:pt modelId="{00AF93EE-8725-47E7-A766-CAB55CDDF55B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/>
            <a:t>Two main categories:</a:t>
          </a:r>
          <a:endParaRPr lang="en-US"/>
        </a:p>
      </dgm:t>
    </dgm:pt>
    <dgm:pt modelId="{6EBC947E-45F8-4D3D-ABA4-A8F9F6BDC852}" type="parTrans" cxnId="{249D92D5-5F0B-4737-821F-D7E91D2848EB}">
      <dgm:prSet/>
      <dgm:spPr/>
      <dgm:t>
        <a:bodyPr/>
        <a:lstStyle/>
        <a:p>
          <a:endParaRPr lang="en-US"/>
        </a:p>
      </dgm:t>
    </dgm:pt>
    <dgm:pt modelId="{891A0DF7-EAE3-4D24-8217-F821A5459BD9}" type="sibTrans" cxnId="{249D92D5-5F0B-4737-821F-D7E91D2848EB}">
      <dgm:prSet/>
      <dgm:spPr/>
      <dgm:t>
        <a:bodyPr/>
        <a:lstStyle/>
        <a:p>
          <a:endParaRPr lang="en-US"/>
        </a:p>
      </dgm:t>
    </dgm:pt>
    <dgm:pt modelId="{BBE64410-56C2-4614-BE15-8E410A5E0148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i="0" baseline="0"/>
            <a:t>Local HMIs</a:t>
          </a:r>
          <a:r>
            <a:rPr lang="es-CO" b="0" i="0" baseline="0"/>
            <a:t>:</a:t>
          </a:r>
          <a:endParaRPr lang="en-US"/>
        </a:p>
      </dgm:t>
    </dgm:pt>
    <dgm:pt modelId="{A1625FFA-A4DA-4890-B358-BF734EA64E41}" type="parTrans" cxnId="{39AB41D0-CD40-4E88-9F70-BC3CBCB0FEDC}">
      <dgm:prSet/>
      <dgm:spPr/>
      <dgm:t>
        <a:bodyPr/>
        <a:lstStyle/>
        <a:p>
          <a:endParaRPr lang="en-US"/>
        </a:p>
      </dgm:t>
    </dgm:pt>
    <dgm:pt modelId="{73296141-1A4D-4F84-8394-83ECA8AF1C52}" type="sibTrans" cxnId="{39AB41D0-CD40-4E88-9F70-BC3CBCB0FEDC}">
      <dgm:prSet/>
      <dgm:spPr/>
      <dgm:t>
        <a:bodyPr/>
        <a:lstStyle/>
        <a:p>
          <a:endParaRPr lang="en-US"/>
        </a:p>
      </dgm:t>
    </dgm:pt>
    <dgm:pt modelId="{AB55E598-231A-4797-AAF7-CAC265341923}">
      <dgm:prSet/>
      <dgm:spPr/>
      <dgm:t>
        <a:bodyPr/>
        <a:lstStyle/>
        <a:p>
          <a:r>
            <a:rPr lang="es-CO" b="0" i="0" baseline="0"/>
            <a:t>Graphical interfaces (e.g., LVGL, GTK, Qt)</a:t>
          </a:r>
          <a:endParaRPr lang="en-US"/>
        </a:p>
      </dgm:t>
    </dgm:pt>
    <dgm:pt modelId="{42B0804C-2B34-426F-9AEA-F5AC86971350}" type="parTrans" cxnId="{BFD827F1-07BB-4897-A1AC-2588E7BF55C9}">
      <dgm:prSet/>
      <dgm:spPr/>
      <dgm:t>
        <a:bodyPr/>
        <a:lstStyle/>
        <a:p>
          <a:endParaRPr lang="en-US"/>
        </a:p>
      </dgm:t>
    </dgm:pt>
    <dgm:pt modelId="{BE722480-56AD-4801-8F91-1CE777DA1369}" type="sibTrans" cxnId="{BFD827F1-07BB-4897-A1AC-2588E7BF55C9}">
      <dgm:prSet/>
      <dgm:spPr/>
      <dgm:t>
        <a:bodyPr/>
        <a:lstStyle/>
        <a:p>
          <a:endParaRPr lang="en-US"/>
        </a:p>
      </dgm:t>
    </dgm:pt>
    <dgm:pt modelId="{BA63FE89-7F79-48DD-AB60-81F2209911AD}">
      <dgm:prSet/>
      <dgm:spPr/>
      <dgm:t>
        <a:bodyPr/>
        <a:lstStyle/>
        <a:p>
          <a:r>
            <a:rPr lang="es-CO" b="0" i="0" baseline="0"/>
            <a:t>Often used in kiosks, industrial panels, appliances</a:t>
          </a:r>
          <a:endParaRPr lang="en-US"/>
        </a:p>
      </dgm:t>
    </dgm:pt>
    <dgm:pt modelId="{701A283C-1697-4B82-B78C-A609257FEF6E}" type="parTrans" cxnId="{E48AB749-3A8A-4A81-8593-67951BDD05B0}">
      <dgm:prSet/>
      <dgm:spPr/>
      <dgm:t>
        <a:bodyPr/>
        <a:lstStyle/>
        <a:p>
          <a:endParaRPr lang="en-US"/>
        </a:p>
      </dgm:t>
    </dgm:pt>
    <dgm:pt modelId="{694DE68E-5581-48A4-891D-14B0B08A275C}" type="sibTrans" cxnId="{E48AB749-3A8A-4A81-8593-67951BDD05B0}">
      <dgm:prSet/>
      <dgm:spPr/>
      <dgm:t>
        <a:bodyPr/>
        <a:lstStyle/>
        <a:p>
          <a:endParaRPr lang="en-US"/>
        </a:p>
      </dgm:t>
    </dgm:pt>
    <dgm:pt modelId="{17401C52-4DE6-44F9-AB2D-4593DB93836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i="0" baseline="0"/>
            <a:t>Remote Dashboards</a:t>
          </a:r>
          <a:r>
            <a:rPr lang="es-CO" b="0" i="0" baseline="0"/>
            <a:t>:</a:t>
          </a:r>
          <a:endParaRPr lang="en-US"/>
        </a:p>
      </dgm:t>
    </dgm:pt>
    <dgm:pt modelId="{CC0E811D-9CDE-4A1C-9C68-5F590A2F0A2E}" type="parTrans" cxnId="{66FCF9DD-4095-491C-B4DA-A2290928BF21}">
      <dgm:prSet/>
      <dgm:spPr/>
      <dgm:t>
        <a:bodyPr/>
        <a:lstStyle/>
        <a:p>
          <a:endParaRPr lang="en-US"/>
        </a:p>
      </dgm:t>
    </dgm:pt>
    <dgm:pt modelId="{FC5E9FF2-A20E-4727-AFEE-4E663CDD2140}" type="sibTrans" cxnId="{66FCF9DD-4095-491C-B4DA-A2290928BF21}">
      <dgm:prSet/>
      <dgm:spPr/>
      <dgm:t>
        <a:bodyPr/>
        <a:lstStyle/>
        <a:p>
          <a:endParaRPr lang="en-US"/>
        </a:p>
      </dgm:t>
    </dgm:pt>
    <dgm:pt modelId="{A4FA97A9-0152-41DA-9E52-3A4389AE817F}">
      <dgm:prSet/>
      <dgm:spPr/>
      <dgm:t>
        <a:bodyPr/>
        <a:lstStyle/>
        <a:p>
          <a:r>
            <a:rPr lang="es-CO" b="0" i="0" baseline="0"/>
            <a:t>Web-based interfaces (Flask, Node.js)</a:t>
          </a:r>
          <a:endParaRPr lang="en-US"/>
        </a:p>
      </dgm:t>
    </dgm:pt>
    <dgm:pt modelId="{5ADB176E-06FA-4A84-86F1-48CEB0DCA1E3}" type="parTrans" cxnId="{F50C2770-1E29-419E-B980-8709FBD59F9A}">
      <dgm:prSet/>
      <dgm:spPr/>
      <dgm:t>
        <a:bodyPr/>
        <a:lstStyle/>
        <a:p>
          <a:endParaRPr lang="en-US"/>
        </a:p>
      </dgm:t>
    </dgm:pt>
    <dgm:pt modelId="{4925D650-2DA7-40B7-9408-CA482797F950}" type="sibTrans" cxnId="{F50C2770-1E29-419E-B980-8709FBD59F9A}">
      <dgm:prSet/>
      <dgm:spPr/>
      <dgm:t>
        <a:bodyPr/>
        <a:lstStyle/>
        <a:p>
          <a:endParaRPr lang="en-US"/>
        </a:p>
      </dgm:t>
    </dgm:pt>
    <dgm:pt modelId="{A355C694-CD07-4ED6-81BF-75E6D774EE57}">
      <dgm:prSet/>
      <dgm:spPr/>
      <dgm:t>
        <a:bodyPr/>
        <a:lstStyle/>
        <a:p>
          <a:r>
            <a:rPr lang="es-CO" b="0" i="0" baseline="0"/>
            <a:t>Enable remote monitoring, control via HTTP/REST/WebSocket</a:t>
          </a:r>
          <a:endParaRPr lang="en-US"/>
        </a:p>
      </dgm:t>
    </dgm:pt>
    <dgm:pt modelId="{B74BA42B-13F8-47CF-8739-2EF283CAFE1C}" type="parTrans" cxnId="{51B894CB-D51D-4C7D-8B8B-88619CE60DEE}">
      <dgm:prSet/>
      <dgm:spPr/>
      <dgm:t>
        <a:bodyPr/>
        <a:lstStyle/>
        <a:p>
          <a:endParaRPr lang="en-US"/>
        </a:p>
      </dgm:t>
    </dgm:pt>
    <dgm:pt modelId="{7435946E-8ADD-4C03-8729-46D06F3BF18B}" type="sibTrans" cxnId="{51B894CB-D51D-4C7D-8B8B-88619CE60DEE}">
      <dgm:prSet/>
      <dgm:spPr/>
      <dgm:t>
        <a:bodyPr/>
        <a:lstStyle/>
        <a:p>
          <a:endParaRPr lang="en-US"/>
        </a:p>
      </dgm:t>
    </dgm:pt>
    <dgm:pt modelId="{4FB84E91-6555-4173-9378-FE7E310341C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/>
            <a:t>Often built </a:t>
          </a:r>
          <a:r>
            <a:rPr lang="es-CO" b="1" i="0" baseline="0"/>
            <a:t>on top of backend services</a:t>
          </a:r>
          <a:r>
            <a:rPr lang="es-CO" b="0" i="0" baseline="0"/>
            <a:t>, using local APIs or sockets.</a:t>
          </a:r>
          <a:endParaRPr lang="en-US"/>
        </a:p>
      </dgm:t>
    </dgm:pt>
    <dgm:pt modelId="{4EEAD5A3-481B-4D03-895F-3337DBA8A1B2}" type="parTrans" cxnId="{8272924D-AC5E-41FD-8EE4-95D341D4AF9F}">
      <dgm:prSet/>
      <dgm:spPr/>
      <dgm:t>
        <a:bodyPr/>
        <a:lstStyle/>
        <a:p>
          <a:endParaRPr lang="en-US"/>
        </a:p>
      </dgm:t>
    </dgm:pt>
    <dgm:pt modelId="{EA5B83DE-0A89-42BE-B785-1DEC671958D1}" type="sibTrans" cxnId="{8272924D-AC5E-41FD-8EE4-95D341D4AF9F}">
      <dgm:prSet/>
      <dgm:spPr/>
      <dgm:t>
        <a:bodyPr/>
        <a:lstStyle/>
        <a:p>
          <a:endParaRPr lang="en-US"/>
        </a:p>
      </dgm:t>
    </dgm:pt>
    <dgm:pt modelId="{35A8C5A6-D613-428C-A8E6-84A940AB2A9F}" type="pres">
      <dgm:prSet presAssocID="{78A27F74-F73F-40D3-8C1B-76D7FC25F767}" presName="linear" presStyleCnt="0">
        <dgm:presLayoutVars>
          <dgm:dir/>
          <dgm:animLvl val="lvl"/>
          <dgm:resizeHandles val="exact"/>
        </dgm:presLayoutVars>
      </dgm:prSet>
      <dgm:spPr/>
    </dgm:pt>
    <dgm:pt modelId="{2B6AD617-202B-42BF-BEDB-4AE81865DEF9}" type="pres">
      <dgm:prSet presAssocID="{16AB86BE-410D-4E61-9812-0EEFCF19114C}" presName="parentLin" presStyleCnt="0"/>
      <dgm:spPr/>
    </dgm:pt>
    <dgm:pt modelId="{662BBA08-2020-467E-BC2B-E7B856145B39}" type="pres">
      <dgm:prSet presAssocID="{16AB86BE-410D-4E61-9812-0EEFCF19114C}" presName="parentLeftMargin" presStyleLbl="node1" presStyleIdx="0" presStyleCnt="3"/>
      <dgm:spPr/>
    </dgm:pt>
    <dgm:pt modelId="{97264559-BFE9-47EB-94E6-A37688748FF6}" type="pres">
      <dgm:prSet presAssocID="{16AB86BE-410D-4E61-9812-0EEFCF1911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ECB9F5-FF8E-4468-92F6-8EAD18F5124A}" type="pres">
      <dgm:prSet presAssocID="{16AB86BE-410D-4E61-9812-0EEFCF19114C}" presName="negativeSpace" presStyleCnt="0"/>
      <dgm:spPr/>
    </dgm:pt>
    <dgm:pt modelId="{4E83987B-9414-4D25-B5CA-765821989EE9}" type="pres">
      <dgm:prSet presAssocID="{16AB86BE-410D-4E61-9812-0EEFCF19114C}" presName="childText" presStyleLbl="conFgAcc1" presStyleIdx="0" presStyleCnt="3">
        <dgm:presLayoutVars>
          <dgm:bulletEnabled val="1"/>
        </dgm:presLayoutVars>
      </dgm:prSet>
      <dgm:spPr/>
    </dgm:pt>
    <dgm:pt modelId="{80BDF537-5153-4CCE-94F7-36C91860E623}" type="pres">
      <dgm:prSet presAssocID="{821AF5E7-0D2C-466A-923D-EFF02E28B632}" presName="spaceBetweenRectangles" presStyleCnt="0"/>
      <dgm:spPr/>
    </dgm:pt>
    <dgm:pt modelId="{B9D758EF-BF47-4150-8193-07D35BDAB135}" type="pres">
      <dgm:prSet presAssocID="{00AF93EE-8725-47E7-A766-CAB55CDDF55B}" presName="parentLin" presStyleCnt="0"/>
      <dgm:spPr/>
    </dgm:pt>
    <dgm:pt modelId="{E8E5D5E0-7711-4674-AE26-6058E27F8E5E}" type="pres">
      <dgm:prSet presAssocID="{00AF93EE-8725-47E7-A766-CAB55CDDF55B}" presName="parentLeftMargin" presStyleLbl="node1" presStyleIdx="0" presStyleCnt="3"/>
      <dgm:spPr/>
    </dgm:pt>
    <dgm:pt modelId="{5D3C5CD5-30B7-472D-8C14-0C6EFD5F9714}" type="pres">
      <dgm:prSet presAssocID="{00AF93EE-8725-47E7-A766-CAB55CDDF5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8B5743-6093-4F01-9EAC-F97D2E40B71E}" type="pres">
      <dgm:prSet presAssocID="{00AF93EE-8725-47E7-A766-CAB55CDDF55B}" presName="negativeSpace" presStyleCnt="0"/>
      <dgm:spPr/>
    </dgm:pt>
    <dgm:pt modelId="{2C3E065A-8C2E-4D7B-9A79-CF54A2EB312E}" type="pres">
      <dgm:prSet presAssocID="{00AF93EE-8725-47E7-A766-CAB55CDDF55B}" presName="childText" presStyleLbl="conFgAcc1" presStyleIdx="1" presStyleCnt="3">
        <dgm:presLayoutVars>
          <dgm:bulletEnabled val="1"/>
        </dgm:presLayoutVars>
      </dgm:prSet>
      <dgm:spPr/>
    </dgm:pt>
    <dgm:pt modelId="{30C6C604-1843-4DF6-B279-D50ED6E389EC}" type="pres">
      <dgm:prSet presAssocID="{891A0DF7-EAE3-4D24-8217-F821A5459BD9}" presName="spaceBetweenRectangles" presStyleCnt="0"/>
      <dgm:spPr/>
    </dgm:pt>
    <dgm:pt modelId="{4E46B2DC-EF53-461D-AA46-8B64688BD75D}" type="pres">
      <dgm:prSet presAssocID="{4FB84E91-6555-4173-9378-FE7E310341C0}" presName="parentLin" presStyleCnt="0"/>
      <dgm:spPr/>
    </dgm:pt>
    <dgm:pt modelId="{AA071227-DE4A-4213-ACAF-6269257140E7}" type="pres">
      <dgm:prSet presAssocID="{4FB84E91-6555-4173-9378-FE7E310341C0}" presName="parentLeftMargin" presStyleLbl="node1" presStyleIdx="1" presStyleCnt="3"/>
      <dgm:spPr/>
    </dgm:pt>
    <dgm:pt modelId="{F463B96A-C042-4B6C-894D-4BEE7808FBE1}" type="pres">
      <dgm:prSet presAssocID="{4FB84E91-6555-4173-9378-FE7E310341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ED2646-E843-4015-BCAB-B3FC3BCD7C41}" type="pres">
      <dgm:prSet presAssocID="{4FB84E91-6555-4173-9378-FE7E310341C0}" presName="negativeSpace" presStyleCnt="0"/>
      <dgm:spPr/>
    </dgm:pt>
    <dgm:pt modelId="{4E97DB98-5F22-45BD-AAC2-9FFA603C50A9}" type="pres">
      <dgm:prSet presAssocID="{4FB84E91-6555-4173-9378-FE7E310341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E22301-6A23-403B-9813-666F8F0A1A48}" type="presOf" srcId="{BBE64410-56C2-4614-BE15-8E410A5E0148}" destId="{2C3E065A-8C2E-4D7B-9A79-CF54A2EB312E}" srcOrd="0" destOrd="0" presId="urn:microsoft.com/office/officeart/2005/8/layout/list1"/>
    <dgm:cxn modelId="{95BB3509-61F9-4555-8685-8D291BCDF094}" type="presOf" srcId="{BA63FE89-7F79-48DD-AB60-81F2209911AD}" destId="{2C3E065A-8C2E-4D7B-9A79-CF54A2EB312E}" srcOrd="0" destOrd="2" presId="urn:microsoft.com/office/officeart/2005/8/layout/list1"/>
    <dgm:cxn modelId="{15345F2C-5931-47BB-BAF1-A2C3513A27E8}" type="presOf" srcId="{78A27F74-F73F-40D3-8C1B-76D7FC25F767}" destId="{35A8C5A6-D613-428C-A8E6-84A940AB2A9F}" srcOrd="0" destOrd="0" presId="urn:microsoft.com/office/officeart/2005/8/layout/list1"/>
    <dgm:cxn modelId="{321F913B-2088-492B-A2CC-1536FB664F43}" type="presOf" srcId="{00AF93EE-8725-47E7-A766-CAB55CDDF55B}" destId="{5D3C5CD5-30B7-472D-8C14-0C6EFD5F9714}" srcOrd="1" destOrd="0" presId="urn:microsoft.com/office/officeart/2005/8/layout/list1"/>
    <dgm:cxn modelId="{E48AB749-3A8A-4A81-8593-67951BDD05B0}" srcId="{BBE64410-56C2-4614-BE15-8E410A5E0148}" destId="{BA63FE89-7F79-48DD-AB60-81F2209911AD}" srcOrd="1" destOrd="0" parTransId="{701A283C-1697-4B82-B78C-A609257FEF6E}" sibTransId="{694DE68E-5581-48A4-891D-14B0B08A275C}"/>
    <dgm:cxn modelId="{8272924D-AC5E-41FD-8EE4-95D341D4AF9F}" srcId="{78A27F74-F73F-40D3-8C1B-76D7FC25F767}" destId="{4FB84E91-6555-4173-9378-FE7E310341C0}" srcOrd="2" destOrd="0" parTransId="{4EEAD5A3-481B-4D03-895F-3337DBA8A1B2}" sibTransId="{EA5B83DE-0A89-42BE-B785-1DEC671958D1}"/>
    <dgm:cxn modelId="{F50C2770-1E29-419E-B980-8709FBD59F9A}" srcId="{17401C52-4DE6-44F9-AB2D-4593DB938360}" destId="{A4FA97A9-0152-41DA-9E52-3A4389AE817F}" srcOrd="0" destOrd="0" parTransId="{5ADB176E-06FA-4A84-86F1-48CEB0DCA1E3}" sibTransId="{4925D650-2DA7-40B7-9408-CA482797F950}"/>
    <dgm:cxn modelId="{8B3BBF77-3FCF-4D03-B53A-9D6D2BB83946}" type="presOf" srcId="{17401C52-4DE6-44F9-AB2D-4593DB938360}" destId="{2C3E065A-8C2E-4D7B-9A79-CF54A2EB312E}" srcOrd="0" destOrd="3" presId="urn:microsoft.com/office/officeart/2005/8/layout/list1"/>
    <dgm:cxn modelId="{C3A4BF7B-590F-43B9-917C-9A0B8BFED64A}" type="presOf" srcId="{4FB84E91-6555-4173-9378-FE7E310341C0}" destId="{AA071227-DE4A-4213-ACAF-6269257140E7}" srcOrd="0" destOrd="0" presId="urn:microsoft.com/office/officeart/2005/8/layout/list1"/>
    <dgm:cxn modelId="{539B7F87-B09E-46A9-B740-42332E9A1249}" type="presOf" srcId="{16AB86BE-410D-4E61-9812-0EEFCF19114C}" destId="{97264559-BFE9-47EB-94E6-A37688748FF6}" srcOrd="1" destOrd="0" presId="urn:microsoft.com/office/officeart/2005/8/layout/list1"/>
    <dgm:cxn modelId="{59C2AE9B-D0EE-45C9-B295-3BC2C834FF27}" srcId="{78A27F74-F73F-40D3-8C1B-76D7FC25F767}" destId="{16AB86BE-410D-4E61-9812-0EEFCF19114C}" srcOrd="0" destOrd="0" parTransId="{FE50F46C-DDAA-47DB-B6F5-214B1B215EC7}" sibTransId="{821AF5E7-0D2C-466A-923D-EFF02E28B632}"/>
    <dgm:cxn modelId="{70DABFA5-348C-43E8-A7F1-2598D4FE4248}" type="presOf" srcId="{AB55E598-231A-4797-AAF7-CAC265341923}" destId="{2C3E065A-8C2E-4D7B-9A79-CF54A2EB312E}" srcOrd="0" destOrd="1" presId="urn:microsoft.com/office/officeart/2005/8/layout/list1"/>
    <dgm:cxn modelId="{35BBF6B1-BF1F-4656-9DFF-6BE561E621A5}" type="presOf" srcId="{A355C694-CD07-4ED6-81BF-75E6D774EE57}" destId="{2C3E065A-8C2E-4D7B-9A79-CF54A2EB312E}" srcOrd="0" destOrd="5" presId="urn:microsoft.com/office/officeart/2005/8/layout/list1"/>
    <dgm:cxn modelId="{6519EBBE-E483-446F-8BD2-6B96C32CDD72}" type="presOf" srcId="{A4FA97A9-0152-41DA-9E52-3A4389AE817F}" destId="{2C3E065A-8C2E-4D7B-9A79-CF54A2EB312E}" srcOrd="0" destOrd="4" presId="urn:microsoft.com/office/officeart/2005/8/layout/list1"/>
    <dgm:cxn modelId="{5607BEC4-D0B0-4552-BEED-BDB222F44498}" type="presOf" srcId="{16AB86BE-410D-4E61-9812-0EEFCF19114C}" destId="{662BBA08-2020-467E-BC2B-E7B856145B39}" srcOrd="0" destOrd="0" presId="urn:microsoft.com/office/officeart/2005/8/layout/list1"/>
    <dgm:cxn modelId="{51B894CB-D51D-4C7D-8B8B-88619CE60DEE}" srcId="{17401C52-4DE6-44F9-AB2D-4593DB938360}" destId="{A355C694-CD07-4ED6-81BF-75E6D774EE57}" srcOrd="1" destOrd="0" parTransId="{B74BA42B-13F8-47CF-8739-2EF283CAFE1C}" sibTransId="{7435946E-8ADD-4C03-8729-46D06F3BF18B}"/>
    <dgm:cxn modelId="{39AB41D0-CD40-4E88-9F70-BC3CBCB0FEDC}" srcId="{00AF93EE-8725-47E7-A766-CAB55CDDF55B}" destId="{BBE64410-56C2-4614-BE15-8E410A5E0148}" srcOrd="0" destOrd="0" parTransId="{A1625FFA-A4DA-4890-B358-BF734EA64E41}" sibTransId="{73296141-1A4D-4F84-8394-83ECA8AF1C52}"/>
    <dgm:cxn modelId="{4C3D55D0-A729-44D3-886D-73E8D7745E7E}" type="presOf" srcId="{4FB84E91-6555-4173-9378-FE7E310341C0}" destId="{F463B96A-C042-4B6C-894D-4BEE7808FBE1}" srcOrd="1" destOrd="0" presId="urn:microsoft.com/office/officeart/2005/8/layout/list1"/>
    <dgm:cxn modelId="{249D92D5-5F0B-4737-821F-D7E91D2848EB}" srcId="{78A27F74-F73F-40D3-8C1B-76D7FC25F767}" destId="{00AF93EE-8725-47E7-A766-CAB55CDDF55B}" srcOrd="1" destOrd="0" parTransId="{6EBC947E-45F8-4D3D-ABA4-A8F9F6BDC852}" sibTransId="{891A0DF7-EAE3-4D24-8217-F821A5459BD9}"/>
    <dgm:cxn modelId="{66FCF9DD-4095-491C-B4DA-A2290928BF21}" srcId="{00AF93EE-8725-47E7-A766-CAB55CDDF55B}" destId="{17401C52-4DE6-44F9-AB2D-4593DB938360}" srcOrd="1" destOrd="0" parTransId="{CC0E811D-9CDE-4A1C-9C68-5F590A2F0A2E}" sibTransId="{FC5E9FF2-A20E-4727-AFEE-4E663CDD2140}"/>
    <dgm:cxn modelId="{C2CF71DE-382C-426F-A95F-E42B41B45DC7}" type="presOf" srcId="{00AF93EE-8725-47E7-A766-CAB55CDDF55B}" destId="{E8E5D5E0-7711-4674-AE26-6058E27F8E5E}" srcOrd="0" destOrd="0" presId="urn:microsoft.com/office/officeart/2005/8/layout/list1"/>
    <dgm:cxn modelId="{BFD827F1-07BB-4897-A1AC-2588E7BF55C9}" srcId="{BBE64410-56C2-4614-BE15-8E410A5E0148}" destId="{AB55E598-231A-4797-AAF7-CAC265341923}" srcOrd="0" destOrd="0" parTransId="{42B0804C-2B34-426F-9AEA-F5AC86971350}" sibTransId="{BE722480-56AD-4801-8F91-1CE777DA1369}"/>
    <dgm:cxn modelId="{5C56956D-E40B-4C28-A196-94F6DDA06B00}" type="presParOf" srcId="{35A8C5A6-D613-428C-A8E6-84A940AB2A9F}" destId="{2B6AD617-202B-42BF-BEDB-4AE81865DEF9}" srcOrd="0" destOrd="0" presId="urn:microsoft.com/office/officeart/2005/8/layout/list1"/>
    <dgm:cxn modelId="{A91A3CB3-CDE3-46FF-9B4B-EC72F45F5494}" type="presParOf" srcId="{2B6AD617-202B-42BF-BEDB-4AE81865DEF9}" destId="{662BBA08-2020-467E-BC2B-E7B856145B39}" srcOrd="0" destOrd="0" presId="urn:microsoft.com/office/officeart/2005/8/layout/list1"/>
    <dgm:cxn modelId="{DBC1E956-A35C-4774-83C0-24C391D626DC}" type="presParOf" srcId="{2B6AD617-202B-42BF-BEDB-4AE81865DEF9}" destId="{97264559-BFE9-47EB-94E6-A37688748FF6}" srcOrd="1" destOrd="0" presId="urn:microsoft.com/office/officeart/2005/8/layout/list1"/>
    <dgm:cxn modelId="{52582920-BF26-43B7-89C4-E03FCD16AE92}" type="presParOf" srcId="{35A8C5A6-D613-428C-A8E6-84A940AB2A9F}" destId="{59ECB9F5-FF8E-4468-92F6-8EAD18F5124A}" srcOrd="1" destOrd="0" presId="urn:microsoft.com/office/officeart/2005/8/layout/list1"/>
    <dgm:cxn modelId="{75A039B4-6D57-4434-A364-A90A41B015AE}" type="presParOf" srcId="{35A8C5A6-D613-428C-A8E6-84A940AB2A9F}" destId="{4E83987B-9414-4D25-B5CA-765821989EE9}" srcOrd="2" destOrd="0" presId="urn:microsoft.com/office/officeart/2005/8/layout/list1"/>
    <dgm:cxn modelId="{12C6C494-7D4D-4565-9DBB-DAAEF585BC07}" type="presParOf" srcId="{35A8C5A6-D613-428C-A8E6-84A940AB2A9F}" destId="{80BDF537-5153-4CCE-94F7-36C91860E623}" srcOrd="3" destOrd="0" presId="urn:microsoft.com/office/officeart/2005/8/layout/list1"/>
    <dgm:cxn modelId="{A1F77619-F60E-4A52-B2C2-495D98F9BC1E}" type="presParOf" srcId="{35A8C5A6-D613-428C-A8E6-84A940AB2A9F}" destId="{B9D758EF-BF47-4150-8193-07D35BDAB135}" srcOrd="4" destOrd="0" presId="urn:microsoft.com/office/officeart/2005/8/layout/list1"/>
    <dgm:cxn modelId="{D91AD9F0-0CA8-4636-8D3D-CC5C63961A1B}" type="presParOf" srcId="{B9D758EF-BF47-4150-8193-07D35BDAB135}" destId="{E8E5D5E0-7711-4674-AE26-6058E27F8E5E}" srcOrd="0" destOrd="0" presId="urn:microsoft.com/office/officeart/2005/8/layout/list1"/>
    <dgm:cxn modelId="{18A10C24-C4F8-489D-BDF4-76B861AC0BAF}" type="presParOf" srcId="{B9D758EF-BF47-4150-8193-07D35BDAB135}" destId="{5D3C5CD5-30B7-472D-8C14-0C6EFD5F9714}" srcOrd="1" destOrd="0" presId="urn:microsoft.com/office/officeart/2005/8/layout/list1"/>
    <dgm:cxn modelId="{5FF65B08-275C-4465-BDA2-B8BDF827147E}" type="presParOf" srcId="{35A8C5A6-D613-428C-A8E6-84A940AB2A9F}" destId="{118B5743-6093-4F01-9EAC-F97D2E40B71E}" srcOrd="5" destOrd="0" presId="urn:microsoft.com/office/officeart/2005/8/layout/list1"/>
    <dgm:cxn modelId="{0CFA8A4A-8708-43AC-9D9B-A54BDE3226E3}" type="presParOf" srcId="{35A8C5A6-D613-428C-A8E6-84A940AB2A9F}" destId="{2C3E065A-8C2E-4D7B-9A79-CF54A2EB312E}" srcOrd="6" destOrd="0" presId="urn:microsoft.com/office/officeart/2005/8/layout/list1"/>
    <dgm:cxn modelId="{A8877D2F-47B0-40FE-BCE7-6417880C3638}" type="presParOf" srcId="{35A8C5A6-D613-428C-A8E6-84A940AB2A9F}" destId="{30C6C604-1843-4DF6-B279-D50ED6E389EC}" srcOrd="7" destOrd="0" presId="urn:microsoft.com/office/officeart/2005/8/layout/list1"/>
    <dgm:cxn modelId="{063F50F2-9F39-4A4A-B39D-16B4522F2D85}" type="presParOf" srcId="{35A8C5A6-D613-428C-A8E6-84A940AB2A9F}" destId="{4E46B2DC-EF53-461D-AA46-8B64688BD75D}" srcOrd="8" destOrd="0" presId="urn:microsoft.com/office/officeart/2005/8/layout/list1"/>
    <dgm:cxn modelId="{D3AAB6E1-0D7A-47D3-A8CD-9B98F3EE804C}" type="presParOf" srcId="{4E46B2DC-EF53-461D-AA46-8B64688BD75D}" destId="{AA071227-DE4A-4213-ACAF-6269257140E7}" srcOrd="0" destOrd="0" presId="urn:microsoft.com/office/officeart/2005/8/layout/list1"/>
    <dgm:cxn modelId="{DF0DAFB6-6737-42CA-84D0-9A49BE046B77}" type="presParOf" srcId="{4E46B2DC-EF53-461D-AA46-8B64688BD75D}" destId="{F463B96A-C042-4B6C-894D-4BEE7808FBE1}" srcOrd="1" destOrd="0" presId="urn:microsoft.com/office/officeart/2005/8/layout/list1"/>
    <dgm:cxn modelId="{833B5594-765D-48F6-A187-AE51C4A9340B}" type="presParOf" srcId="{35A8C5A6-D613-428C-A8E6-84A940AB2A9F}" destId="{D0ED2646-E843-4015-BCAB-B3FC3BCD7C41}" srcOrd="9" destOrd="0" presId="urn:microsoft.com/office/officeart/2005/8/layout/list1"/>
    <dgm:cxn modelId="{AC64F5E7-60F5-4EF3-9046-BDE845E68275}" type="presParOf" srcId="{35A8C5A6-D613-428C-A8E6-84A940AB2A9F}" destId="{4E97DB98-5F22-45BD-AAC2-9FFA603C50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D30B8-DB37-4C33-B9C3-B14956852EBE}">
      <dsp:nvSpPr>
        <dsp:cNvPr id="0" name=""/>
        <dsp:cNvSpPr/>
      </dsp:nvSpPr>
      <dsp:spPr>
        <a:xfrm>
          <a:off x="0" y="1829731"/>
          <a:ext cx="10225605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621" tIns="458216" rIns="7936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/>
            <a:t>I-B: Abstraction Layers in Linux Programming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 dirty="0"/>
            <a:t>Open Q&amp;A</a:t>
          </a:r>
          <a:endParaRPr lang="en-US" sz="2200" kern="1200" dirty="0"/>
        </a:p>
      </dsp:txBody>
      <dsp:txXfrm>
        <a:off x="0" y="1829731"/>
        <a:ext cx="10225605" cy="1282049"/>
      </dsp:txXfrm>
    </dsp:sp>
    <dsp:sp modelId="{CD547619-9F16-4F06-8B55-8DE3BC7BC259}">
      <dsp:nvSpPr>
        <dsp:cNvPr id="0" name=""/>
        <dsp:cNvSpPr/>
      </dsp:nvSpPr>
      <dsp:spPr>
        <a:xfrm>
          <a:off x="511280" y="1505011"/>
          <a:ext cx="715792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52" tIns="0" rIns="27055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 err="1"/>
            <a:t>Part</a:t>
          </a:r>
          <a:r>
            <a:rPr lang="es-CO" sz="2200" kern="1200" dirty="0"/>
            <a:t> I: </a:t>
          </a:r>
          <a:r>
            <a:rPr lang="es-CO" sz="2200" kern="1200" dirty="0" err="1"/>
            <a:t>Introduction</a:t>
          </a:r>
          <a:r>
            <a:rPr lang="es-CO" sz="2200" kern="1200" dirty="0"/>
            <a:t> </a:t>
          </a:r>
          <a:r>
            <a:rPr lang="es-CO" sz="2200" kern="1200" dirty="0" err="1"/>
            <a:t>to</a:t>
          </a:r>
          <a:r>
            <a:rPr lang="es-CO" sz="2200" kern="1200" dirty="0"/>
            <a:t> Linux and </a:t>
          </a:r>
          <a:r>
            <a:rPr lang="es-CO" sz="2200" kern="1200" dirty="0" err="1"/>
            <a:t>System</a:t>
          </a:r>
          <a:r>
            <a:rPr lang="es-CO" sz="2200" kern="1200" dirty="0"/>
            <a:t> </a:t>
          </a:r>
          <a:r>
            <a:rPr lang="es-CO" sz="2200" kern="1200" dirty="0" err="1"/>
            <a:t>Abstractions</a:t>
          </a:r>
          <a:endParaRPr lang="en-US" sz="2200" kern="1200" dirty="0"/>
        </a:p>
      </dsp:txBody>
      <dsp:txXfrm>
        <a:off x="542983" y="1536714"/>
        <a:ext cx="7094517" cy="586034"/>
      </dsp:txXfrm>
    </dsp:sp>
    <dsp:sp modelId="{0ED70960-9920-4D15-8DCC-CFBF93721DEC}">
      <dsp:nvSpPr>
        <dsp:cNvPr id="0" name=""/>
        <dsp:cNvSpPr/>
      </dsp:nvSpPr>
      <dsp:spPr>
        <a:xfrm>
          <a:off x="0" y="3555301"/>
          <a:ext cx="10225605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621" tIns="458216" rIns="7936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/>
            <a:t>II-B: CLI Exploration and Filesystem Hands-On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/>
            <a:t>II-C: Practical Views into System Internals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/>
            <a:t>Recap &amp; Open Q&amp;A</a:t>
          </a:r>
          <a:endParaRPr lang="en-US" sz="2200" kern="1200"/>
        </a:p>
      </dsp:txBody>
      <dsp:txXfrm>
        <a:off x="0" y="3555301"/>
        <a:ext cx="10225605" cy="1628549"/>
      </dsp:txXfrm>
    </dsp:sp>
    <dsp:sp modelId="{7CB7222C-5863-4182-8475-A2AA7890C0CC}">
      <dsp:nvSpPr>
        <dsp:cNvPr id="0" name=""/>
        <dsp:cNvSpPr/>
      </dsp:nvSpPr>
      <dsp:spPr>
        <a:xfrm>
          <a:off x="511280" y="3230581"/>
          <a:ext cx="7157923" cy="6494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52" tIns="0" rIns="27055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Part II: Linux Filesystem Organization &amp; Philosophy</a:t>
          </a:r>
          <a:endParaRPr lang="en-US" sz="2200" kern="1200"/>
        </a:p>
      </dsp:txBody>
      <dsp:txXfrm>
        <a:off x="542983" y="3262284"/>
        <a:ext cx="7094517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053B0-60CE-43B6-9687-9ECB070739BE}">
      <dsp:nvSpPr>
        <dsp:cNvPr id="0" name=""/>
        <dsp:cNvSpPr/>
      </dsp:nvSpPr>
      <dsp:spPr>
        <a:xfrm>
          <a:off x="0" y="21996"/>
          <a:ext cx="7306056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Linux organizes files in a </a:t>
          </a:r>
          <a:r>
            <a:rPr lang="es-CO" sz="2100" b="1" i="0" kern="1200" baseline="0"/>
            <a:t>single-root hierarchical structure</a:t>
          </a:r>
          <a:r>
            <a:rPr lang="es-CO" sz="2100" b="0" i="0" kern="1200" baseline="0"/>
            <a:t> starting at / (root).</a:t>
          </a:r>
          <a:endParaRPr lang="en-US" sz="2100" kern="1200"/>
        </a:p>
      </dsp:txBody>
      <dsp:txXfrm>
        <a:off x="40780" y="62776"/>
        <a:ext cx="7224496" cy="753819"/>
      </dsp:txXfrm>
    </dsp:sp>
    <dsp:sp modelId="{908ED086-90C6-4C05-8062-9F175EDF18FD}">
      <dsp:nvSpPr>
        <dsp:cNvPr id="0" name=""/>
        <dsp:cNvSpPr/>
      </dsp:nvSpPr>
      <dsp:spPr>
        <a:xfrm>
          <a:off x="0" y="917856"/>
          <a:ext cx="7306056" cy="835379"/>
        </a:xfrm>
        <a:prstGeom prst="roundRect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Unlike Windows, there are no separate drive letters (C:, D:, etc.).</a:t>
          </a:r>
          <a:endParaRPr lang="en-US" sz="2100" kern="1200"/>
        </a:p>
      </dsp:txBody>
      <dsp:txXfrm>
        <a:off x="40780" y="958636"/>
        <a:ext cx="7224496" cy="753819"/>
      </dsp:txXfrm>
    </dsp:sp>
    <dsp:sp modelId="{B74D1598-CFF8-480A-8455-60B287ADE724}">
      <dsp:nvSpPr>
        <dsp:cNvPr id="0" name=""/>
        <dsp:cNvSpPr/>
      </dsp:nvSpPr>
      <dsp:spPr>
        <a:xfrm>
          <a:off x="0" y="1813716"/>
          <a:ext cx="7306056" cy="835379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Everything is mounted into this tree: disks, partitions, peripherals, pseudo-filesystems.</a:t>
          </a:r>
          <a:endParaRPr lang="en-US" sz="2100" kern="1200"/>
        </a:p>
      </dsp:txBody>
      <dsp:txXfrm>
        <a:off x="40780" y="1854496"/>
        <a:ext cx="7224496" cy="753819"/>
      </dsp:txXfrm>
    </dsp:sp>
    <dsp:sp modelId="{F4585F6A-6611-4351-811A-932507EEE5DD}">
      <dsp:nvSpPr>
        <dsp:cNvPr id="0" name=""/>
        <dsp:cNvSpPr/>
      </dsp:nvSpPr>
      <dsp:spPr>
        <a:xfrm>
          <a:off x="0" y="2709576"/>
          <a:ext cx="7306056" cy="835379"/>
        </a:xfrm>
        <a:prstGeom prst="roundRect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i="0" kern="1200" baseline="0"/>
            <a:t>Unix philosophy:</a:t>
          </a:r>
          <a:r>
            <a:rPr lang="es-CO" sz="2100" b="0" i="0" kern="1200" baseline="0"/>
            <a:t> “Everything is a file”</a:t>
          </a:r>
          <a:endParaRPr lang="en-US" sz="2100" kern="1200"/>
        </a:p>
      </dsp:txBody>
      <dsp:txXfrm>
        <a:off x="40780" y="2750356"/>
        <a:ext cx="7224496" cy="753819"/>
      </dsp:txXfrm>
    </dsp:sp>
    <dsp:sp modelId="{E7CB71D8-0373-49CC-AC22-41C5426FA944}">
      <dsp:nvSpPr>
        <dsp:cNvPr id="0" name=""/>
        <dsp:cNvSpPr/>
      </dsp:nvSpPr>
      <dsp:spPr>
        <a:xfrm>
          <a:off x="0" y="3544956"/>
          <a:ext cx="7306056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6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 dirty="0" err="1"/>
            <a:t>Devices</a:t>
          </a:r>
          <a:r>
            <a:rPr lang="es-CO" sz="2000" b="0" i="0" kern="1200" baseline="0" dirty="0"/>
            <a:t>, </a:t>
          </a:r>
          <a:r>
            <a:rPr lang="es-CO" sz="2000" b="0" i="0" kern="1200" baseline="0" dirty="0" err="1"/>
            <a:t>processes</a:t>
          </a:r>
          <a:r>
            <a:rPr lang="es-CO" sz="2000" b="0" i="0" kern="1200" baseline="0" dirty="0"/>
            <a:t>, </a:t>
          </a:r>
          <a:r>
            <a:rPr lang="es-CO" sz="2000" b="0" i="0" kern="1200" baseline="0" dirty="0" err="1"/>
            <a:t>system</a:t>
          </a:r>
          <a:r>
            <a:rPr lang="es-CO" sz="2000" b="0" i="0" kern="1200" baseline="0" dirty="0"/>
            <a:t> </a:t>
          </a:r>
          <a:r>
            <a:rPr lang="es-CO" sz="2000" b="0" i="0" kern="1200" baseline="0" dirty="0" err="1"/>
            <a:t>information</a:t>
          </a:r>
          <a:r>
            <a:rPr lang="es-CO" sz="2000" b="0" i="0" kern="1200" baseline="0" dirty="0"/>
            <a:t>, </a:t>
          </a:r>
          <a:r>
            <a:rPr lang="es-CO" sz="2000" b="0" i="0" kern="1200" baseline="0" dirty="0" err="1"/>
            <a:t>even</a:t>
          </a:r>
          <a:r>
            <a:rPr lang="es-CO" sz="2000" b="0" i="0" kern="1200" baseline="0" dirty="0"/>
            <a:t> sockets can be </a:t>
          </a:r>
          <a:r>
            <a:rPr lang="es-CO" sz="2000" b="0" i="0" kern="1200" baseline="0" dirty="0" err="1"/>
            <a:t>accessed</a:t>
          </a:r>
          <a:r>
            <a:rPr lang="es-CO" sz="2000" b="0" i="0" kern="1200" baseline="0" dirty="0"/>
            <a:t> as files.</a:t>
          </a:r>
          <a:endParaRPr lang="en-US" sz="2000" kern="1200" dirty="0"/>
        </a:p>
      </dsp:txBody>
      <dsp:txXfrm>
        <a:off x="0" y="3544956"/>
        <a:ext cx="7306056" cy="608580"/>
      </dsp:txXfrm>
    </dsp:sp>
    <dsp:sp modelId="{77DFA380-D10F-47FA-BF6F-5D994F6C69E8}">
      <dsp:nvSpPr>
        <dsp:cNvPr id="0" name=""/>
        <dsp:cNvSpPr/>
      </dsp:nvSpPr>
      <dsp:spPr>
        <a:xfrm>
          <a:off x="0" y="4153536"/>
          <a:ext cx="7306056" cy="835379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This unification allows for powerful, consistent, scriptable access to the system.</a:t>
          </a:r>
          <a:endParaRPr lang="en-US" sz="2100" kern="1200"/>
        </a:p>
      </dsp:txBody>
      <dsp:txXfrm>
        <a:off x="40780" y="4194316"/>
        <a:ext cx="7224496" cy="7538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DBA9-FF49-40D2-B0CB-D962D7DD7FFB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DA67C-2813-4D39-8727-BC3618110153}">
      <dsp:nvSpPr>
        <dsp:cNvPr id="0" name=""/>
        <dsp:cNvSpPr/>
      </dsp:nvSpPr>
      <dsp:spPr>
        <a:xfrm>
          <a:off x="0" y="611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i="0" kern="1200" baseline="0" dirty="0"/>
            <a:t>Core folders </a:t>
          </a:r>
          <a:r>
            <a:rPr lang="es-CO" sz="2100" b="1" i="0" kern="1200" baseline="0" dirty="0" err="1"/>
            <a:t>under</a:t>
          </a:r>
          <a:r>
            <a:rPr lang="es-CO" sz="2100" b="1" i="0" kern="1200" baseline="0" dirty="0"/>
            <a:t> </a:t>
          </a:r>
          <a:r>
            <a:rPr lang="es-CO" sz="2100" b="0" i="0" kern="1200" baseline="0" dirty="0"/>
            <a:t>/:</a:t>
          </a:r>
          <a:endParaRPr lang="en-US" sz="2100" kern="1200" dirty="0"/>
        </a:p>
      </dsp:txBody>
      <dsp:txXfrm>
        <a:off x="0" y="611"/>
        <a:ext cx="7306056" cy="500968"/>
      </dsp:txXfrm>
    </dsp:sp>
    <dsp:sp modelId="{C432DF90-6044-4566-A21C-F8835A97A0AA}">
      <dsp:nvSpPr>
        <dsp:cNvPr id="0" name=""/>
        <dsp:cNvSpPr/>
      </dsp:nvSpPr>
      <dsp:spPr>
        <a:xfrm>
          <a:off x="0" y="501580"/>
          <a:ext cx="7306056" cy="0"/>
        </a:xfrm>
        <a:prstGeom prst="line">
          <a:avLst/>
        </a:prstGeom>
        <a:solidFill>
          <a:schemeClr val="accent2">
            <a:hueOff val="-1152112"/>
            <a:satOff val="-2268"/>
            <a:lumOff val="1416"/>
            <a:alphaOff val="0"/>
          </a:schemeClr>
        </a:solidFill>
        <a:ln w="19050" cap="flat" cmpd="sng" algn="ctr">
          <a:solidFill>
            <a:schemeClr val="accent2">
              <a:hueOff val="-1152112"/>
              <a:satOff val="-2268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858B9-C6E1-40E5-80D4-7E2758A5DDC5}">
      <dsp:nvSpPr>
        <dsp:cNvPr id="0" name=""/>
        <dsp:cNvSpPr/>
      </dsp:nvSpPr>
      <dsp:spPr>
        <a:xfrm>
          <a:off x="0" y="501580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/bin: Essential user binaries (e.g., ls, cp, cat)</a:t>
          </a:r>
          <a:endParaRPr lang="en-US" sz="2100" kern="1200"/>
        </a:p>
      </dsp:txBody>
      <dsp:txXfrm>
        <a:off x="0" y="501580"/>
        <a:ext cx="7306056" cy="500968"/>
      </dsp:txXfrm>
    </dsp:sp>
    <dsp:sp modelId="{A3B1B64F-5D10-4091-9CE3-B0E050ECE50C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304224"/>
            <a:satOff val="-4535"/>
            <a:lumOff val="2832"/>
            <a:alphaOff val="0"/>
          </a:schemeClr>
        </a:solidFill>
        <a:ln w="19050" cap="flat" cmpd="sng" algn="ctr">
          <a:solidFill>
            <a:schemeClr val="accent2">
              <a:hueOff val="-2304224"/>
              <a:satOff val="-4535"/>
              <a:lumOff val="2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C641-F833-4A6F-9144-192739B67C74}">
      <dsp:nvSpPr>
        <dsp:cNvPr id="0" name=""/>
        <dsp:cNvSpPr/>
      </dsp:nvSpPr>
      <dsp:spPr>
        <a:xfrm>
          <a:off x="0" y="1002549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/sbin: System binaries for superuser (mount, ifconfig)</a:t>
          </a:r>
          <a:endParaRPr lang="en-US" sz="2100" kern="1200"/>
        </a:p>
      </dsp:txBody>
      <dsp:txXfrm>
        <a:off x="0" y="1002549"/>
        <a:ext cx="7306056" cy="500968"/>
      </dsp:txXfrm>
    </dsp:sp>
    <dsp:sp modelId="{F3661DD6-B9E2-4FED-B7A6-E77EC307ED50}">
      <dsp:nvSpPr>
        <dsp:cNvPr id="0" name=""/>
        <dsp:cNvSpPr/>
      </dsp:nvSpPr>
      <dsp:spPr>
        <a:xfrm>
          <a:off x="0" y="150351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3060-ADBA-4BD0-8073-398B7A35BC78}">
      <dsp:nvSpPr>
        <dsp:cNvPr id="0" name=""/>
        <dsp:cNvSpPr/>
      </dsp:nvSpPr>
      <dsp:spPr>
        <a:xfrm>
          <a:off x="0" y="1503518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/usr: Large directory tree for user applications and libraries</a:t>
          </a:r>
          <a:endParaRPr lang="en-US" sz="2100" kern="1200"/>
        </a:p>
      </dsp:txBody>
      <dsp:txXfrm>
        <a:off x="0" y="1503518"/>
        <a:ext cx="7306056" cy="500968"/>
      </dsp:txXfrm>
    </dsp:sp>
    <dsp:sp modelId="{53565F68-B325-4C6A-BB72-B695779493C0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4608448"/>
            <a:satOff val="-9070"/>
            <a:lumOff val="5664"/>
            <a:alphaOff val="0"/>
          </a:schemeClr>
        </a:solidFill>
        <a:ln w="19050" cap="flat" cmpd="sng" algn="ctr">
          <a:solidFill>
            <a:schemeClr val="accent2">
              <a:hueOff val="-4608448"/>
              <a:satOff val="-9070"/>
              <a:lumOff val="5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1EF31-C3D4-4734-AB92-850DB06549F7}">
      <dsp:nvSpPr>
        <dsp:cNvPr id="0" name=""/>
        <dsp:cNvSpPr/>
      </dsp:nvSpPr>
      <dsp:spPr>
        <a:xfrm>
          <a:off x="0" y="2004487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/lib: Shared libraries required by binaries in /bin and /sbin</a:t>
          </a:r>
          <a:endParaRPr lang="en-US" sz="2100" kern="1200"/>
        </a:p>
      </dsp:txBody>
      <dsp:txXfrm>
        <a:off x="0" y="2004487"/>
        <a:ext cx="7306056" cy="500968"/>
      </dsp:txXfrm>
    </dsp:sp>
    <dsp:sp modelId="{6F5CD47E-5AB0-430D-B02F-B52027C4772D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5760560"/>
            <a:satOff val="-11338"/>
            <a:lumOff val="7081"/>
            <a:alphaOff val="0"/>
          </a:schemeClr>
        </a:solidFill>
        <a:ln w="19050" cap="flat" cmpd="sng" algn="ctr">
          <a:solidFill>
            <a:schemeClr val="accent2">
              <a:hueOff val="-5760560"/>
              <a:satOff val="-11338"/>
              <a:lumOff val="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ECBE7-D318-474C-99FD-B843FF5719E3}">
      <dsp:nvSpPr>
        <dsp:cNvPr id="0" name=""/>
        <dsp:cNvSpPr/>
      </dsp:nvSpPr>
      <dsp:spPr>
        <a:xfrm>
          <a:off x="0" y="2505456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/etc: Configuration files (e.g., /etc/network/interfaces)</a:t>
          </a:r>
          <a:endParaRPr lang="en-US" sz="2100" kern="1200"/>
        </a:p>
      </dsp:txBody>
      <dsp:txXfrm>
        <a:off x="0" y="2505456"/>
        <a:ext cx="7306056" cy="500968"/>
      </dsp:txXfrm>
    </dsp:sp>
    <dsp:sp modelId="{BE2ADB28-C016-43BB-B5C6-20C7111BA87C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293-83CB-4045-BD01-F90BCD3E4A48}">
      <dsp:nvSpPr>
        <dsp:cNvPr id="0" name=""/>
        <dsp:cNvSpPr/>
      </dsp:nvSpPr>
      <dsp:spPr>
        <a:xfrm>
          <a:off x="0" y="3006424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/home: User directories (/home/student)</a:t>
          </a:r>
          <a:endParaRPr lang="en-US" sz="2100" kern="1200"/>
        </a:p>
      </dsp:txBody>
      <dsp:txXfrm>
        <a:off x="0" y="3006424"/>
        <a:ext cx="7306056" cy="500968"/>
      </dsp:txXfrm>
    </dsp:sp>
    <dsp:sp modelId="{B5081A91-35E7-4C1C-8F0F-89A09AA17097}">
      <dsp:nvSpPr>
        <dsp:cNvPr id="0" name=""/>
        <dsp:cNvSpPr/>
      </dsp:nvSpPr>
      <dsp:spPr>
        <a:xfrm>
          <a:off x="0" y="3507393"/>
          <a:ext cx="7306056" cy="0"/>
        </a:xfrm>
        <a:prstGeom prst="line">
          <a:avLst/>
        </a:prstGeom>
        <a:solidFill>
          <a:schemeClr val="accent2">
            <a:hueOff val="-8064783"/>
            <a:satOff val="-15873"/>
            <a:lumOff val="9913"/>
            <a:alphaOff val="0"/>
          </a:schemeClr>
        </a:solidFill>
        <a:ln w="19050" cap="flat" cmpd="sng" algn="ctr">
          <a:solidFill>
            <a:schemeClr val="accent2">
              <a:hueOff val="-8064783"/>
              <a:satOff val="-15873"/>
              <a:lumOff val="9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8F126-DE6F-4A93-BAC6-654F07ABAF83}">
      <dsp:nvSpPr>
        <dsp:cNvPr id="0" name=""/>
        <dsp:cNvSpPr/>
      </dsp:nvSpPr>
      <dsp:spPr>
        <a:xfrm>
          <a:off x="0" y="3507393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/var: Variable data — logs, mail, spool</a:t>
          </a:r>
          <a:endParaRPr lang="en-US" sz="2100" kern="1200"/>
        </a:p>
      </dsp:txBody>
      <dsp:txXfrm>
        <a:off x="0" y="3507393"/>
        <a:ext cx="7306056" cy="500968"/>
      </dsp:txXfrm>
    </dsp:sp>
    <dsp:sp modelId="{8B7BF729-5BDF-4367-AB8E-CA3797A3F400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9216896"/>
            <a:satOff val="-18140"/>
            <a:lumOff val="11329"/>
            <a:alphaOff val="0"/>
          </a:schemeClr>
        </a:solidFill>
        <a:ln w="19050" cap="flat" cmpd="sng" algn="ctr">
          <a:solidFill>
            <a:schemeClr val="accent2">
              <a:hueOff val="-9216896"/>
              <a:satOff val="-18140"/>
              <a:lumOff val="113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44716-53D3-4F7E-B9DD-5B878E66CF9C}">
      <dsp:nvSpPr>
        <dsp:cNvPr id="0" name=""/>
        <dsp:cNvSpPr/>
      </dsp:nvSpPr>
      <dsp:spPr>
        <a:xfrm>
          <a:off x="0" y="4008362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/tmp: Temporary files (cleaned on reboot)</a:t>
          </a:r>
          <a:endParaRPr lang="en-US" sz="2100" kern="1200"/>
        </a:p>
      </dsp:txBody>
      <dsp:txXfrm>
        <a:off x="0" y="4008362"/>
        <a:ext cx="7306056" cy="500968"/>
      </dsp:txXfrm>
    </dsp:sp>
    <dsp:sp modelId="{5A7E285E-3944-4DEC-82AF-F6823A10F337}">
      <dsp:nvSpPr>
        <dsp:cNvPr id="0" name=""/>
        <dsp:cNvSpPr/>
      </dsp:nvSpPr>
      <dsp:spPr>
        <a:xfrm>
          <a:off x="0" y="4509331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72E5E-BD50-48E2-B30E-9819EAB19D96}">
      <dsp:nvSpPr>
        <dsp:cNvPr id="0" name=""/>
        <dsp:cNvSpPr/>
      </dsp:nvSpPr>
      <dsp:spPr>
        <a:xfrm>
          <a:off x="0" y="4509331"/>
          <a:ext cx="7306056" cy="5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i="0" kern="1200" baseline="0" dirty="0" err="1"/>
            <a:t>Filesystem</a:t>
          </a:r>
          <a:r>
            <a:rPr lang="es-CO" sz="2100" b="1" i="0" kern="1200" baseline="0" dirty="0"/>
            <a:t> </a:t>
          </a:r>
          <a:r>
            <a:rPr lang="es-CO" sz="2100" b="1" i="0" kern="1200" baseline="0" dirty="0" err="1"/>
            <a:t>Hierarchy</a:t>
          </a:r>
          <a:r>
            <a:rPr lang="es-CO" sz="2100" b="1" i="0" kern="1200" baseline="0" dirty="0"/>
            <a:t> Standard (FHS) defines </a:t>
          </a:r>
          <a:r>
            <a:rPr lang="es-CO" sz="2100" b="1" i="0" kern="1200" baseline="0" dirty="0" err="1"/>
            <a:t>these</a:t>
          </a:r>
          <a:r>
            <a:rPr lang="es-CO" sz="2100" b="1" i="0" kern="1200" baseline="0" dirty="0"/>
            <a:t> roles.</a:t>
          </a:r>
          <a:endParaRPr lang="en-US" sz="2100" b="1" kern="1200" dirty="0"/>
        </a:p>
      </dsp:txBody>
      <dsp:txXfrm>
        <a:off x="0" y="4509331"/>
        <a:ext cx="7306056" cy="5009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EC920-4832-44C5-A52D-C107A94E847C}">
      <dsp:nvSpPr>
        <dsp:cNvPr id="0" name=""/>
        <dsp:cNvSpPr/>
      </dsp:nvSpPr>
      <dsp:spPr>
        <a:xfrm>
          <a:off x="0" y="390162"/>
          <a:ext cx="7697506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 baseline="0" dirty="0" err="1"/>
            <a:t>These</a:t>
          </a:r>
          <a:r>
            <a:rPr lang="es-CO" sz="2500" b="0" i="0" kern="1200" baseline="0" dirty="0"/>
            <a:t> directories are </a:t>
          </a:r>
          <a:r>
            <a:rPr lang="es-CO" sz="2500" b="1" i="0" kern="1200" baseline="0" dirty="0" err="1"/>
            <a:t>not</a:t>
          </a:r>
          <a:r>
            <a:rPr lang="es-CO" sz="2500" b="1" i="0" kern="1200" baseline="0" dirty="0"/>
            <a:t> </a:t>
          </a:r>
          <a:r>
            <a:rPr lang="es-CO" sz="2500" b="1" i="0" kern="1200" baseline="0" dirty="0" err="1"/>
            <a:t>physical</a:t>
          </a:r>
          <a:r>
            <a:rPr lang="es-CO" sz="2500" b="0" i="0" kern="1200" baseline="0" dirty="0"/>
            <a:t> </a:t>
          </a:r>
          <a:r>
            <a:rPr lang="es-CO" sz="2500" b="0" i="0" kern="1200" baseline="0" dirty="0" err="1"/>
            <a:t>but</a:t>
          </a:r>
          <a:r>
            <a:rPr lang="es-CO" sz="2500" b="0" i="0" kern="1200" baseline="0" dirty="0"/>
            <a:t> </a:t>
          </a:r>
          <a:r>
            <a:rPr lang="es-CO" sz="2500" b="0" i="0" kern="1200" baseline="0" dirty="0" err="1"/>
            <a:t>expose</a:t>
          </a:r>
          <a:r>
            <a:rPr lang="es-CO" sz="2500" b="0" i="0" kern="1200" baseline="0" dirty="0"/>
            <a:t> </a:t>
          </a:r>
          <a:r>
            <a:rPr lang="es-CO" sz="2500" b="0" i="0" kern="1200" baseline="0" dirty="0" err="1"/>
            <a:t>dynamic</a:t>
          </a:r>
          <a:r>
            <a:rPr lang="es-CO" sz="2500" b="0" i="0" kern="1200" baseline="0" dirty="0"/>
            <a:t> </a:t>
          </a:r>
          <a:r>
            <a:rPr lang="es-CO" sz="2500" b="0" i="0" kern="1200" baseline="0" dirty="0" err="1"/>
            <a:t>kernel</a:t>
          </a:r>
          <a:r>
            <a:rPr lang="es-CO" sz="2500" b="0" i="0" kern="1200" baseline="0" dirty="0"/>
            <a:t> and </a:t>
          </a:r>
          <a:r>
            <a:rPr lang="es-CO" sz="2500" b="0" i="0" kern="1200" baseline="0" dirty="0" err="1"/>
            <a:t>device</a:t>
          </a:r>
          <a:r>
            <a:rPr lang="es-CO" sz="2500" b="0" i="0" kern="1200" baseline="0" dirty="0"/>
            <a:t> </a:t>
          </a:r>
          <a:r>
            <a:rPr lang="es-CO" sz="2500" b="0" i="0" kern="1200" baseline="0" dirty="0" err="1"/>
            <a:t>information</a:t>
          </a:r>
          <a:r>
            <a:rPr lang="es-CO" sz="2500" b="0" i="0" kern="1200" baseline="0" dirty="0"/>
            <a:t>:</a:t>
          </a:r>
          <a:endParaRPr lang="en-US" sz="2500" kern="1200" dirty="0"/>
        </a:p>
      </dsp:txBody>
      <dsp:txXfrm>
        <a:off x="48547" y="438709"/>
        <a:ext cx="7600412" cy="897406"/>
      </dsp:txXfrm>
    </dsp:sp>
    <dsp:sp modelId="{82794E1A-A024-4D74-8CCC-2280ED533A78}">
      <dsp:nvSpPr>
        <dsp:cNvPr id="0" name=""/>
        <dsp:cNvSpPr/>
      </dsp:nvSpPr>
      <dsp:spPr>
        <a:xfrm>
          <a:off x="0" y="1384663"/>
          <a:ext cx="7697506" cy="253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9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/>
            <a:t>/proc: Virtual files exposing system and process info (e.g., cpuinfo, meminfo, uptime)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/>
            <a:t>/sys: Reflects current kernel device tree (used to configure drivers, power states, GPIOs)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/>
            <a:t>/dev: Interface to device files (e.g., /dev/sda, /dev/ttyUSB0)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/>
            <a:t>/mnt and /media: Mount points for USB drives, SD cards, external partitions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b="0" i="0" kern="1200" baseline="0"/>
            <a:t>/run: Volatile runtime data like PID files, sockets</a:t>
          </a:r>
          <a:endParaRPr lang="en-US" sz="2000" kern="1200"/>
        </a:p>
      </dsp:txBody>
      <dsp:txXfrm>
        <a:off x="0" y="1384663"/>
        <a:ext cx="7697506" cy="2535750"/>
      </dsp:txXfrm>
    </dsp:sp>
    <dsp:sp modelId="{876972D4-2257-4023-AE96-D500B15D7587}">
      <dsp:nvSpPr>
        <dsp:cNvPr id="0" name=""/>
        <dsp:cNvSpPr/>
      </dsp:nvSpPr>
      <dsp:spPr>
        <a:xfrm>
          <a:off x="0" y="3920413"/>
          <a:ext cx="7697506" cy="99450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1" kern="1200" baseline="0"/>
            <a:t>Key idea:</a:t>
          </a:r>
          <a:r>
            <a:rPr lang="es-CO" sz="2500" b="0" i="0" kern="1200" baseline="0"/>
            <a:t> These allow developers to </a:t>
          </a:r>
          <a:r>
            <a:rPr lang="es-CO" sz="2500" b="1" i="0" kern="1200" baseline="0"/>
            <a:t>interact with the system as if interacting with a regular file tree</a:t>
          </a:r>
          <a:r>
            <a:rPr lang="es-CO" sz="2500" b="0" i="0" kern="1200" baseline="0"/>
            <a:t>.</a:t>
          </a:r>
          <a:endParaRPr lang="en-US" sz="2500" kern="1200"/>
        </a:p>
      </dsp:txBody>
      <dsp:txXfrm>
        <a:off x="48547" y="3968960"/>
        <a:ext cx="7600412" cy="8974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06B70-E416-4349-9035-B9B4D17FEFAE}">
      <dsp:nvSpPr>
        <dsp:cNvPr id="0" name=""/>
        <dsp:cNvSpPr/>
      </dsp:nvSpPr>
      <dsp:spPr>
        <a:xfrm>
          <a:off x="0" y="249696"/>
          <a:ext cx="730605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The man is the built-in help system for Linux tools.</a:t>
          </a:r>
          <a:endParaRPr lang="en-US" sz="2600" kern="1200"/>
        </a:p>
      </dsp:txBody>
      <dsp:txXfrm>
        <a:off x="50489" y="300185"/>
        <a:ext cx="7205078" cy="933302"/>
      </dsp:txXfrm>
    </dsp:sp>
    <dsp:sp modelId="{BAD4DDBF-3551-403B-956D-E6D31AB398C5}">
      <dsp:nvSpPr>
        <dsp:cNvPr id="0" name=""/>
        <dsp:cNvSpPr/>
      </dsp:nvSpPr>
      <dsp:spPr>
        <a:xfrm>
          <a:off x="0" y="1358856"/>
          <a:ext cx="7306056" cy="103428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Tips:</a:t>
          </a:r>
        </a:p>
      </dsp:txBody>
      <dsp:txXfrm>
        <a:off x="50489" y="1409345"/>
        <a:ext cx="7205078" cy="933302"/>
      </dsp:txXfrm>
    </dsp:sp>
    <dsp:sp modelId="{E8D65920-ABF6-4701-AD3A-1D54D4B4A035}">
      <dsp:nvSpPr>
        <dsp:cNvPr id="0" name=""/>
        <dsp:cNvSpPr/>
      </dsp:nvSpPr>
      <dsp:spPr>
        <a:xfrm>
          <a:off x="0" y="2393136"/>
          <a:ext cx="7306056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 </a:t>
          </a:r>
          <a:r>
            <a:rPr lang="en-US" sz="2000" b="1" kern="1200"/>
            <a:t>/keyword</a:t>
          </a:r>
          <a:r>
            <a:rPr lang="en-US" sz="2000" kern="1200"/>
            <a:t> to search inside a man page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Press</a:t>
          </a:r>
          <a:r>
            <a:rPr lang="en-US" sz="2000" b="1" kern="1200"/>
            <a:t> q</a:t>
          </a:r>
          <a:r>
            <a:rPr lang="en-US" sz="2000" kern="1200"/>
            <a:t> to exit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 </a:t>
          </a:r>
          <a:r>
            <a:rPr lang="en-US" sz="2000" b="1" kern="1200"/>
            <a:t>man -k &lt;keyword&gt;</a:t>
          </a:r>
          <a:r>
            <a:rPr lang="en-US" sz="2000" kern="1200"/>
            <a:t> to find related tools (alias: </a:t>
          </a:r>
          <a:r>
            <a:rPr lang="en-US" sz="2000" b="1" kern="1200"/>
            <a:t>apropos</a:t>
          </a:r>
          <a:r>
            <a:rPr lang="en-US" sz="2000" kern="120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Manual sections: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1: User commands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5: File formats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8: System administration</a:t>
          </a:r>
        </a:p>
      </dsp:txBody>
      <dsp:txXfrm>
        <a:off x="0" y="2393136"/>
        <a:ext cx="7306056" cy="23680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E3269-662F-447F-9721-52BE3C3910AC}">
      <dsp:nvSpPr>
        <dsp:cNvPr id="0" name=""/>
        <dsp:cNvSpPr/>
      </dsp:nvSpPr>
      <dsp:spPr>
        <a:xfrm>
          <a:off x="0" y="18778"/>
          <a:ext cx="7306056" cy="15862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Linux’s "everything is a file" model promotes:</a:t>
          </a:r>
        </a:p>
      </dsp:txBody>
      <dsp:txXfrm>
        <a:off x="77433" y="96211"/>
        <a:ext cx="7151190" cy="1431361"/>
      </dsp:txXfrm>
    </dsp:sp>
    <dsp:sp modelId="{78C99ABE-829B-4030-885C-7051CF76E7B9}">
      <dsp:nvSpPr>
        <dsp:cNvPr id="0" name=""/>
        <dsp:cNvSpPr/>
      </dsp:nvSpPr>
      <dsp:spPr>
        <a:xfrm>
          <a:off x="0" y="1605006"/>
          <a:ext cx="7306056" cy="180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6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Simplicity:</a:t>
          </a:r>
          <a:r>
            <a:rPr lang="en-US" sz="2300" kern="1200"/>
            <a:t> Unified method to access everything (files, devices, system info)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Scriptability:</a:t>
          </a:r>
          <a:r>
            <a:rPr lang="en-US" sz="2300" kern="1200"/>
            <a:t> Use bash, Python, etc. for automation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Transparency: </a:t>
          </a:r>
          <a:r>
            <a:rPr lang="en-US" sz="2300" kern="1200"/>
            <a:t>Inspect and debug system behavior live</a:t>
          </a:r>
        </a:p>
      </dsp:txBody>
      <dsp:txXfrm>
        <a:off x="0" y="1605006"/>
        <a:ext cx="7306056" cy="1800900"/>
      </dsp:txXfrm>
    </dsp:sp>
    <dsp:sp modelId="{C1FC71BC-0536-41BA-B9B9-9A722320FBD7}">
      <dsp:nvSpPr>
        <dsp:cNvPr id="0" name=""/>
        <dsp:cNvSpPr/>
      </dsp:nvSpPr>
      <dsp:spPr>
        <a:xfrm>
          <a:off x="0" y="3405906"/>
          <a:ext cx="7306056" cy="1586227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design is especially powerful in embedded systems where</a:t>
          </a:r>
          <a:r>
            <a:rPr lang="en-US" sz="2900" b="1" kern="1200"/>
            <a:t> lightweight control</a:t>
          </a:r>
          <a:r>
            <a:rPr lang="en-US" sz="2900" kern="1200"/>
            <a:t> is key.</a:t>
          </a:r>
        </a:p>
      </dsp:txBody>
      <dsp:txXfrm>
        <a:off x="77433" y="3483339"/>
        <a:ext cx="7151190" cy="1431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D0E71-3FE5-45F3-B854-784B4DCA1694}">
      <dsp:nvSpPr>
        <dsp:cNvPr id="0" name=""/>
        <dsp:cNvSpPr/>
      </dsp:nvSpPr>
      <dsp:spPr>
        <a:xfrm>
          <a:off x="23569" y="9280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4603B-66F3-4E06-AF74-801035CDD799}">
      <dsp:nvSpPr>
        <dsp:cNvPr id="0" name=""/>
        <dsp:cNvSpPr/>
      </dsp:nvSpPr>
      <dsp:spPr>
        <a:xfrm>
          <a:off x="332402" y="401640"/>
          <a:ext cx="852967" cy="852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58C3B-455B-4A09-AA97-986CFA2AAFF4}">
      <dsp:nvSpPr>
        <dsp:cNvPr id="0" name=""/>
        <dsp:cNvSpPr/>
      </dsp:nvSpPr>
      <dsp:spPr>
        <a:xfrm>
          <a:off x="1809339" y="9280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Unix-like, open-source kernel created in 1991 by Linus Torvalds</a:t>
          </a:r>
        </a:p>
      </dsp:txBody>
      <dsp:txXfrm>
        <a:off x="1809339" y="92806"/>
        <a:ext cx="3466494" cy="1470634"/>
      </dsp:txXfrm>
    </dsp:sp>
    <dsp:sp modelId="{E62E4311-DBA6-42B0-AD34-243BC7922CC3}">
      <dsp:nvSpPr>
        <dsp:cNvPr id="0" name=""/>
        <dsp:cNvSpPr/>
      </dsp:nvSpPr>
      <dsp:spPr>
        <a:xfrm>
          <a:off x="5879845" y="9280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02286-CAD2-42BB-93A5-7D53AB1D1174}">
      <dsp:nvSpPr>
        <dsp:cNvPr id="0" name=""/>
        <dsp:cNvSpPr/>
      </dsp:nvSpPr>
      <dsp:spPr>
        <a:xfrm>
          <a:off x="6188678" y="401640"/>
          <a:ext cx="852967" cy="852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FC6F0-83A6-4B58-A826-CFE99CEC1929}">
      <dsp:nvSpPr>
        <dsp:cNvPr id="0" name=""/>
        <dsp:cNvSpPr/>
      </dsp:nvSpPr>
      <dsp:spPr>
        <a:xfrm>
          <a:off x="7665615" y="9280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Widely used in servers, supercomputers, mobile (Android), and embedded systems</a:t>
          </a:r>
        </a:p>
      </dsp:txBody>
      <dsp:txXfrm>
        <a:off x="7665615" y="92806"/>
        <a:ext cx="3466494" cy="1470634"/>
      </dsp:txXfrm>
    </dsp:sp>
    <dsp:sp modelId="{6921DF97-AE21-42FD-B452-2E9A8F00FB41}">
      <dsp:nvSpPr>
        <dsp:cNvPr id="0" name=""/>
        <dsp:cNvSpPr/>
      </dsp:nvSpPr>
      <dsp:spPr>
        <a:xfrm>
          <a:off x="23569" y="220388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8796-A2FF-431E-89B6-C9BA28CB19E5}">
      <dsp:nvSpPr>
        <dsp:cNvPr id="0" name=""/>
        <dsp:cNvSpPr/>
      </dsp:nvSpPr>
      <dsp:spPr>
        <a:xfrm>
          <a:off x="332402" y="2512720"/>
          <a:ext cx="852967" cy="852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70738-F2AD-45A8-BD45-65370CE0F8CB}">
      <dsp:nvSpPr>
        <dsp:cNvPr id="0" name=""/>
        <dsp:cNvSpPr/>
      </dsp:nvSpPr>
      <dsp:spPr>
        <a:xfrm>
          <a:off x="1809339" y="220388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an OS by itself — it’s the kernel</a:t>
          </a:r>
        </a:p>
      </dsp:txBody>
      <dsp:txXfrm>
        <a:off x="1809339" y="2203886"/>
        <a:ext cx="3466494" cy="1470634"/>
      </dsp:txXfrm>
    </dsp:sp>
    <dsp:sp modelId="{4E0103E4-0C1E-43E3-8806-EA92E4306684}">
      <dsp:nvSpPr>
        <dsp:cNvPr id="0" name=""/>
        <dsp:cNvSpPr/>
      </dsp:nvSpPr>
      <dsp:spPr>
        <a:xfrm>
          <a:off x="5879845" y="220388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289E8-299E-46DB-8479-99357608B30D}">
      <dsp:nvSpPr>
        <dsp:cNvPr id="0" name=""/>
        <dsp:cNvSpPr/>
      </dsp:nvSpPr>
      <dsp:spPr>
        <a:xfrm>
          <a:off x="6188678" y="2512720"/>
          <a:ext cx="852967" cy="852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60B87-F33D-4525-9DBB-02F561379A35}">
      <dsp:nvSpPr>
        <dsp:cNvPr id="0" name=""/>
        <dsp:cNvSpPr/>
      </dsp:nvSpPr>
      <dsp:spPr>
        <a:xfrm>
          <a:off x="7665615" y="220388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Supported by a global community and thousands of contributors</a:t>
          </a:r>
        </a:p>
      </dsp:txBody>
      <dsp:txXfrm>
        <a:off x="7665615" y="2203886"/>
        <a:ext cx="3466494" cy="1470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D054-C110-49C6-B646-40B3CE7E7890}">
      <dsp:nvSpPr>
        <dsp:cNvPr id="0" name=""/>
        <dsp:cNvSpPr/>
      </dsp:nvSpPr>
      <dsp:spPr>
        <a:xfrm>
          <a:off x="0" y="611"/>
          <a:ext cx="750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CCF29-721B-4FF1-AA05-8FA1A6B1B57D}">
      <dsp:nvSpPr>
        <dsp:cNvPr id="0" name=""/>
        <dsp:cNvSpPr/>
      </dsp:nvSpPr>
      <dsp:spPr>
        <a:xfrm>
          <a:off x="0" y="611"/>
          <a:ext cx="7501128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Linux is the kernel — it handles process scheduling, memory management, and hardware abstraction.</a:t>
          </a:r>
        </a:p>
      </dsp:txBody>
      <dsp:txXfrm>
        <a:off x="0" y="611"/>
        <a:ext cx="7501128" cy="1001937"/>
      </dsp:txXfrm>
    </dsp:sp>
    <dsp:sp modelId="{B875AA2D-F1AA-4FDE-B766-ECFC5AC12AA3}">
      <dsp:nvSpPr>
        <dsp:cNvPr id="0" name=""/>
        <dsp:cNvSpPr/>
      </dsp:nvSpPr>
      <dsp:spPr>
        <a:xfrm>
          <a:off x="0" y="1002549"/>
          <a:ext cx="7501128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FCDD-7856-46BE-97CD-7E69EF21D1C3}">
      <dsp:nvSpPr>
        <dsp:cNvPr id="0" name=""/>
        <dsp:cNvSpPr/>
      </dsp:nvSpPr>
      <dsp:spPr>
        <a:xfrm>
          <a:off x="0" y="1002549"/>
          <a:ext cx="7501128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GNU (GNU’s Not Unix) provides userland tools — the shell, compilers, libraries, and essential utilities (e.g., bash, </a:t>
          </a:r>
          <a:r>
            <a:rPr lang="en-US" sz="2000" kern="1200" dirty="0" err="1"/>
            <a:t>gcc</a:t>
          </a:r>
          <a:r>
            <a:rPr lang="en-US" sz="2000" kern="1200" dirty="0"/>
            <a:t>, </a:t>
          </a:r>
          <a:r>
            <a:rPr lang="en-US" sz="2000" kern="1200" dirty="0" err="1"/>
            <a:t>coreutils</a:t>
          </a:r>
          <a:r>
            <a:rPr lang="en-US" sz="2000" kern="1200" dirty="0"/>
            <a:t>).</a:t>
          </a:r>
        </a:p>
      </dsp:txBody>
      <dsp:txXfrm>
        <a:off x="0" y="1002549"/>
        <a:ext cx="7501128" cy="1001937"/>
      </dsp:txXfrm>
    </dsp:sp>
    <dsp:sp modelId="{1ED7E22B-F4E6-41A8-BD68-803F99CA8343}">
      <dsp:nvSpPr>
        <dsp:cNvPr id="0" name=""/>
        <dsp:cNvSpPr/>
      </dsp:nvSpPr>
      <dsp:spPr>
        <a:xfrm>
          <a:off x="0" y="2004487"/>
          <a:ext cx="7501128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68CB3-30C4-4527-B85A-9425C8E9B5C1}">
      <dsp:nvSpPr>
        <dsp:cNvPr id="0" name=""/>
        <dsp:cNvSpPr/>
      </dsp:nvSpPr>
      <dsp:spPr>
        <a:xfrm>
          <a:off x="0" y="2004487"/>
          <a:ext cx="7501128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complete and usable operating system requires both: GNU/Linux.</a:t>
          </a:r>
        </a:p>
      </dsp:txBody>
      <dsp:txXfrm>
        <a:off x="0" y="2004487"/>
        <a:ext cx="7501128" cy="1001937"/>
      </dsp:txXfrm>
    </dsp:sp>
    <dsp:sp modelId="{060C1B7B-B5F7-4993-8BF6-8AF0735A8225}">
      <dsp:nvSpPr>
        <dsp:cNvPr id="0" name=""/>
        <dsp:cNvSpPr/>
      </dsp:nvSpPr>
      <dsp:spPr>
        <a:xfrm>
          <a:off x="0" y="3006424"/>
          <a:ext cx="7501128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6D2F-ED72-4FB6-8541-E5F154E1D338}">
      <dsp:nvSpPr>
        <dsp:cNvPr id="0" name=""/>
        <dsp:cNvSpPr/>
      </dsp:nvSpPr>
      <dsp:spPr>
        <a:xfrm>
          <a:off x="0" y="3006424"/>
          <a:ext cx="7501128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distinction is particularly important when working at the system level, such as in embedded development.</a:t>
          </a:r>
        </a:p>
      </dsp:txBody>
      <dsp:txXfrm>
        <a:off x="0" y="3006424"/>
        <a:ext cx="7501128" cy="1001937"/>
      </dsp:txXfrm>
    </dsp:sp>
    <dsp:sp modelId="{F5DA9EBA-C1BE-4539-A0FD-DC7648C189BC}">
      <dsp:nvSpPr>
        <dsp:cNvPr id="0" name=""/>
        <dsp:cNvSpPr/>
      </dsp:nvSpPr>
      <dsp:spPr>
        <a:xfrm>
          <a:off x="0" y="4008362"/>
          <a:ext cx="7501128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5508-4A1F-4D61-B5DA-0EAC4AA799B7}">
      <dsp:nvSpPr>
        <dsp:cNvPr id="0" name=""/>
        <dsp:cNvSpPr/>
      </dsp:nvSpPr>
      <dsp:spPr>
        <a:xfrm>
          <a:off x="0" y="4008362"/>
          <a:ext cx="7501128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Debian, Ubuntu, Arch, and Yocto-based distributions all use the Linux kernel, but differ in how they integrate GNU tools, package software, and manage system configuration.</a:t>
          </a:r>
        </a:p>
      </dsp:txBody>
      <dsp:txXfrm>
        <a:off x="0" y="4008362"/>
        <a:ext cx="7501128" cy="1001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D054-C110-49C6-B646-40B3CE7E7890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CCF29-721B-4FF1-AA05-8FA1A6B1B57D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Operating System (OS) is software that manages hardware resources and provides essential services for applications.</a:t>
          </a:r>
        </a:p>
      </dsp:txBody>
      <dsp:txXfrm>
        <a:off x="0" y="611"/>
        <a:ext cx="7306056" cy="1001937"/>
      </dsp:txXfrm>
    </dsp:sp>
    <dsp:sp modelId="{B875AA2D-F1AA-4FDE-B766-ECFC5AC12AA3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FCDD-7856-46BE-97CD-7E69EF21D1C3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serves as an intermediary between user programs and physical hardware components.</a:t>
          </a:r>
        </a:p>
      </dsp:txBody>
      <dsp:txXfrm>
        <a:off x="0" y="1002549"/>
        <a:ext cx="7306056" cy="1001937"/>
      </dsp:txXfrm>
    </dsp:sp>
    <dsp:sp modelId="{1ED7E22B-F4E6-41A8-BD68-803F99CA8343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68CB3-30C4-4527-B85A-9425C8E9B5C1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OS abstracts hardware complexity by exposing a consistent and standardized interface to software developers.</a:t>
          </a:r>
        </a:p>
      </dsp:txBody>
      <dsp:txXfrm>
        <a:off x="0" y="2004487"/>
        <a:ext cx="7306056" cy="1001937"/>
      </dsp:txXfrm>
    </dsp:sp>
    <dsp:sp modelId="{060C1B7B-B5F7-4993-8BF6-8AF0735A8225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6D2F-ED72-4FB6-8541-E5F154E1D338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Typical OS services include process scheduling, memory allocation, device access, file system management, and user/session control.</a:t>
          </a:r>
        </a:p>
      </dsp:txBody>
      <dsp:txXfrm>
        <a:off x="0" y="3006424"/>
        <a:ext cx="7306056" cy="1001937"/>
      </dsp:txXfrm>
    </dsp:sp>
    <dsp:sp modelId="{F5DA9EBA-C1BE-4539-A0FD-DC7648C189BC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5508-4A1F-4D61-B5DA-0EAC4AA799B7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embedded systems, the OS must often balance performance, footprint, and real-time constraints, influencing whether to use full Linux, stripped-down distros, or a real-time OS (RTOS).</a:t>
          </a:r>
        </a:p>
      </dsp:txBody>
      <dsp:txXfrm>
        <a:off x="0" y="4008362"/>
        <a:ext cx="7306056" cy="1001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88A61-C03E-4DF9-A21C-C588F0BF79E1}">
      <dsp:nvSpPr>
        <dsp:cNvPr id="0" name=""/>
        <dsp:cNvSpPr/>
      </dsp:nvSpPr>
      <dsp:spPr>
        <a:xfrm>
          <a:off x="0" y="2686489"/>
          <a:ext cx="11150092" cy="1762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Embedded Linux systems may include only a subset of these components for efficiency.</a:t>
          </a:r>
        </a:p>
      </dsp:txBody>
      <dsp:txXfrm>
        <a:off x="0" y="2686489"/>
        <a:ext cx="11150092" cy="1762627"/>
      </dsp:txXfrm>
    </dsp:sp>
    <dsp:sp modelId="{D6513B0A-1DAA-4E11-9364-C62C30400254}">
      <dsp:nvSpPr>
        <dsp:cNvPr id="0" name=""/>
        <dsp:cNvSpPr/>
      </dsp:nvSpPr>
      <dsp:spPr>
        <a:xfrm rot="10800000">
          <a:off x="0" y="2007"/>
          <a:ext cx="11150092" cy="2710921"/>
        </a:xfrm>
        <a:prstGeom prst="upArrowCallou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operating system is composed of various modules and layers:</a:t>
          </a:r>
        </a:p>
      </dsp:txBody>
      <dsp:txXfrm rot="-10800000">
        <a:off x="0" y="2007"/>
        <a:ext cx="11150092" cy="951533"/>
      </dsp:txXfrm>
    </dsp:sp>
    <dsp:sp modelId="{B3711781-C6C6-4260-B77D-DFF251B3FC46}">
      <dsp:nvSpPr>
        <dsp:cNvPr id="0" name=""/>
        <dsp:cNvSpPr/>
      </dsp:nvSpPr>
      <dsp:spPr>
        <a:xfrm>
          <a:off x="0" y="953540"/>
          <a:ext cx="2787522" cy="8105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Kernel: The core that runs in privileged mode, managing CPU, memory, and I/O.</a:t>
          </a:r>
        </a:p>
      </dsp:txBody>
      <dsp:txXfrm>
        <a:off x="0" y="953540"/>
        <a:ext cx="2787522" cy="810565"/>
      </dsp:txXfrm>
    </dsp:sp>
    <dsp:sp modelId="{95241F39-8897-4A66-9B67-143134FB0656}">
      <dsp:nvSpPr>
        <dsp:cNvPr id="0" name=""/>
        <dsp:cNvSpPr/>
      </dsp:nvSpPr>
      <dsp:spPr>
        <a:xfrm>
          <a:off x="2787523" y="953540"/>
          <a:ext cx="2787522" cy="810565"/>
        </a:xfrm>
        <a:prstGeom prst="rect">
          <a:avLst/>
        </a:prstGeom>
        <a:solidFill>
          <a:schemeClr val="accent5">
            <a:tint val="40000"/>
            <a:alpha val="90000"/>
            <a:hueOff val="2680221"/>
            <a:satOff val="-18300"/>
            <a:lumOff val="-136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Libraries: Provide standardized interfaces to kernel services (libc, libm, etc.).</a:t>
          </a:r>
        </a:p>
      </dsp:txBody>
      <dsp:txXfrm>
        <a:off x="2787523" y="953540"/>
        <a:ext cx="2787522" cy="810565"/>
      </dsp:txXfrm>
    </dsp:sp>
    <dsp:sp modelId="{FB638FFE-3858-45E0-B342-5C6D7AAF2DB8}">
      <dsp:nvSpPr>
        <dsp:cNvPr id="0" name=""/>
        <dsp:cNvSpPr/>
      </dsp:nvSpPr>
      <dsp:spPr>
        <a:xfrm>
          <a:off x="5575046" y="953540"/>
          <a:ext cx="2787522" cy="810565"/>
        </a:xfrm>
        <a:prstGeom prst="rect">
          <a:avLst/>
        </a:prstGeom>
        <a:solidFill>
          <a:schemeClr val="accent5">
            <a:tint val="40000"/>
            <a:alpha val="90000"/>
            <a:hueOff val="5360441"/>
            <a:satOff val="-36601"/>
            <a:lumOff val="-272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Shell: Command-line interface for user interaction (bash, sh, zsh).</a:t>
          </a:r>
        </a:p>
      </dsp:txBody>
      <dsp:txXfrm>
        <a:off x="5575046" y="953540"/>
        <a:ext cx="2787522" cy="810565"/>
      </dsp:txXfrm>
    </dsp:sp>
    <dsp:sp modelId="{952928EC-48CC-45BE-B0F1-5E7847B789F0}">
      <dsp:nvSpPr>
        <dsp:cNvPr id="0" name=""/>
        <dsp:cNvSpPr/>
      </dsp:nvSpPr>
      <dsp:spPr>
        <a:xfrm>
          <a:off x="8362569" y="953540"/>
          <a:ext cx="2787522" cy="810565"/>
        </a:xfrm>
        <a:prstGeom prst="rect">
          <a:avLst/>
        </a:prstGeom>
        <a:solidFill>
          <a:schemeClr val="accent5">
            <a:tint val="40000"/>
            <a:alpha val="90000"/>
            <a:hueOff val="8040662"/>
            <a:satOff val="-54901"/>
            <a:lumOff val="-408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Utilities: Programs for managing the system (top, ps, ifconfig, mount, etc.).</a:t>
          </a:r>
        </a:p>
      </dsp:txBody>
      <dsp:txXfrm>
        <a:off x="8362569" y="953540"/>
        <a:ext cx="2787522" cy="810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BE730-4663-4895-886B-A1C52C65AD4F}">
      <dsp:nvSpPr>
        <dsp:cNvPr id="0" name=""/>
        <dsp:cNvSpPr/>
      </dsp:nvSpPr>
      <dsp:spPr>
        <a:xfrm>
          <a:off x="0" y="1620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1B4-AA01-4EBD-AC9B-4B4932E9C5BA}">
      <dsp:nvSpPr>
        <dsp:cNvPr id="0" name=""/>
        <dsp:cNvSpPr/>
      </dsp:nvSpPr>
      <dsp:spPr>
        <a:xfrm>
          <a:off x="208940" y="157031"/>
          <a:ext cx="379892" cy="37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FDEB0-E4EE-4998-B96F-104EEE73A5EA}">
      <dsp:nvSpPr>
        <dsp:cNvPr id="0" name=""/>
        <dsp:cNvSpPr/>
      </dsp:nvSpPr>
      <dsp:spPr>
        <a:xfrm>
          <a:off x="797773" y="1620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Configurability:</a:t>
          </a:r>
          <a:r>
            <a:rPr lang="en-US" sz="1900" kern="1200"/>
            <a:t> The kernel can be trimmed for size or tuned for performance.</a:t>
          </a:r>
        </a:p>
      </dsp:txBody>
      <dsp:txXfrm>
        <a:off x="797773" y="1620"/>
        <a:ext cx="6508282" cy="690713"/>
      </dsp:txXfrm>
    </dsp:sp>
    <dsp:sp modelId="{954EC611-E3A3-43B0-9A0A-F2CE561BBC79}">
      <dsp:nvSpPr>
        <dsp:cNvPr id="0" name=""/>
        <dsp:cNvSpPr/>
      </dsp:nvSpPr>
      <dsp:spPr>
        <a:xfrm>
          <a:off x="0" y="865012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21CE2-20F4-47AA-A633-4DA165849794}">
      <dsp:nvSpPr>
        <dsp:cNvPr id="0" name=""/>
        <dsp:cNvSpPr/>
      </dsp:nvSpPr>
      <dsp:spPr>
        <a:xfrm>
          <a:off x="208940" y="1020422"/>
          <a:ext cx="379892" cy="37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2A256-DCF0-41B0-B3F8-468C6E66ECE1}">
      <dsp:nvSpPr>
        <dsp:cNvPr id="0" name=""/>
        <dsp:cNvSpPr/>
      </dsp:nvSpPr>
      <dsp:spPr>
        <a:xfrm>
          <a:off x="797773" y="865012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Hardware Support:</a:t>
          </a:r>
          <a:r>
            <a:rPr lang="en-US" sz="1900" kern="1200"/>
            <a:t> Extensive driver support for a variety of SoCs and peripherals.</a:t>
          </a:r>
        </a:p>
      </dsp:txBody>
      <dsp:txXfrm>
        <a:off x="797773" y="865012"/>
        <a:ext cx="6508282" cy="690713"/>
      </dsp:txXfrm>
    </dsp:sp>
    <dsp:sp modelId="{A824A719-72B0-4461-894E-B23C9906E559}">
      <dsp:nvSpPr>
        <dsp:cNvPr id="0" name=""/>
        <dsp:cNvSpPr/>
      </dsp:nvSpPr>
      <dsp:spPr>
        <a:xfrm>
          <a:off x="0" y="1728403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B5E0E-45B1-4917-99C1-EA6D24746005}">
      <dsp:nvSpPr>
        <dsp:cNvPr id="0" name=""/>
        <dsp:cNvSpPr/>
      </dsp:nvSpPr>
      <dsp:spPr>
        <a:xfrm>
          <a:off x="208940" y="1883814"/>
          <a:ext cx="379892" cy="37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68D2C-9DE8-4C0C-A3F4-F92E3CDDE52E}">
      <dsp:nvSpPr>
        <dsp:cNvPr id="0" name=""/>
        <dsp:cNvSpPr/>
      </dsp:nvSpPr>
      <dsp:spPr>
        <a:xfrm>
          <a:off x="797773" y="1728403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Ecosystem:</a:t>
          </a:r>
          <a:r>
            <a:rPr lang="en-US" sz="1900" kern="1200"/>
            <a:t> Build systems (e.g., Yocto, Buildroot) and debugging tools (e.g., GDB, strace).</a:t>
          </a:r>
        </a:p>
      </dsp:txBody>
      <dsp:txXfrm>
        <a:off x="797773" y="1728403"/>
        <a:ext cx="6508282" cy="690713"/>
      </dsp:txXfrm>
    </dsp:sp>
    <dsp:sp modelId="{9715672E-B8EE-41FE-87F5-A448F5EAC66D}">
      <dsp:nvSpPr>
        <dsp:cNvPr id="0" name=""/>
        <dsp:cNvSpPr/>
      </dsp:nvSpPr>
      <dsp:spPr>
        <a:xfrm>
          <a:off x="0" y="2591795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F7A3-69A9-4F02-AD22-9D28BE12A36D}">
      <dsp:nvSpPr>
        <dsp:cNvPr id="0" name=""/>
        <dsp:cNvSpPr/>
      </dsp:nvSpPr>
      <dsp:spPr>
        <a:xfrm>
          <a:off x="208940" y="2747205"/>
          <a:ext cx="379892" cy="37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286C-76C3-4E63-9555-CD454A301B8A}">
      <dsp:nvSpPr>
        <dsp:cNvPr id="0" name=""/>
        <dsp:cNvSpPr/>
      </dsp:nvSpPr>
      <dsp:spPr>
        <a:xfrm>
          <a:off x="797773" y="2591795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Licensing:</a:t>
          </a:r>
          <a:r>
            <a:rPr lang="en-US" sz="1900" kern="1200"/>
            <a:t> Open-source and GPL-licensed, reducing cost and vendor lock-in.</a:t>
          </a:r>
        </a:p>
      </dsp:txBody>
      <dsp:txXfrm>
        <a:off x="797773" y="2591795"/>
        <a:ext cx="6508282" cy="690713"/>
      </dsp:txXfrm>
    </dsp:sp>
    <dsp:sp modelId="{3BE771EB-30BD-44B7-9255-475CE26E6D2B}">
      <dsp:nvSpPr>
        <dsp:cNvPr id="0" name=""/>
        <dsp:cNvSpPr/>
      </dsp:nvSpPr>
      <dsp:spPr>
        <a:xfrm>
          <a:off x="0" y="3455186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B147F-D69E-49FE-BF02-355DD52AD5E9}">
      <dsp:nvSpPr>
        <dsp:cNvPr id="0" name=""/>
        <dsp:cNvSpPr/>
      </dsp:nvSpPr>
      <dsp:spPr>
        <a:xfrm>
          <a:off x="208940" y="3610596"/>
          <a:ext cx="379892" cy="379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FB17C-D285-4C0A-B5B4-3006BF8C464E}">
      <dsp:nvSpPr>
        <dsp:cNvPr id="0" name=""/>
        <dsp:cNvSpPr/>
      </dsp:nvSpPr>
      <dsp:spPr>
        <a:xfrm>
          <a:off x="797773" y="3455186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Real-Time Capabilities:</a:t>
          </a:r>
          <a:r>
            <a:rPr lang="en-US" sz="1900" kern="1200"/>
            <a:t> Support for real-time patches (e.g., PREEMPT_RT) for deterministic response.</a:t>
          </a:r>
        </a:p>
      </dsp:txBody>
      <dsp:txXfrm>
        <a:off x="797773" y="3455186"/>
        <a:ext cx="6508282" cy="690713"/>
      </dsp:txXfrm>
    </dsp:sp>
    <dsp:sp modelId="{693A9F50-C663-4C3E-9E3F-446C51E45D59}">
      <dsp:nvSpPr>
        <dsp:cNvPr id="0" name=""/>
        <dsp:cNvSpPr/>
      </dsp:nvSpPr>
      <dsp:spPr>
        <a:xfrm>
          <a:off x="0" y="4318577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A362-5152-4CF8-8ACD-5CA701E73D97}">
      <dsp:nvSpPr>
        <dsp:cNvPr id="0" name=""/>
        <dsp:cNvSpPr/>
      </dsp:nvSpPr>
      <dsp:spPr>
        <a:xfrm>
          <a:off x="208940" y="4473988"/>
          <a:ext cx="379892" cy="3798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A90CF-5544-4299-879D-AA5AA99ADD57}">
      <dsp:nvSpPr>
        <dsp:cNvPr id="0" name=""/>
        <dsp:cNvSpPr/>
      </dsp:nvSpPr>
      <dsp:spPr>
        <a:xfrm>
          <a:off x="797773" y="4318577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Community and Longevity:</a:t>
          </a:r>
          <a:r>
            <a:rPr lang="en-US" sz="1900" kern="1200"/>
            <a:t> Backed by an enormous global developer base and over 30 years of maturity.</a:t>
          </a:r>
        </a:p>
      </dsp:txBody>
      <dsp:txXfrm>
        <a:off x="797773" y="4318577"/>
        <a:ext cx="6508282" cy="690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53BA-9544-4DF4-80E6-C4D5DFE90622}">
      <dsp:nvSpPr>
        <dsp:cNvPr id="0" name=""/>
        <dsp:cNvSpPr/>
      </dsp:nvSpPr>
      <dsp:spPr>
        <a:xfrm>
          <a:off x="0" y="144576"/>
          <a:ext cx="7306056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Concerned with hardware enablement and low-level configuration.</a:t>
          </a:r>
          <a:endParaRPr lang="en-US" sz="2400" kern="1200"/>
        </a:p>
      </dsp:txBody>
      <dsp:txXfrm>
        <a:off x="46606" y="191182"/>
        <a:ext cx="7212844" cy="861507"/>
      </dsp:txXfrm>
    </dsp:sp>
    <dsp:sp modelId="{8AEC364D-AB36-40F8-9458-1A3B444B68D0}">
      <dsp:nvSpPr>
        <dsp:cNvPr id="0" name=""/>
        <dsp:cNvSpPr/>
      </dsp:nvSpPr>
      <dsp:spPr>
        <a:xfrm>
          <a:off x="0" y="1168416"/>
          <a:ext cx="7306056" cy="954719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Common tasks:</a:t>
          </a:r>
          <a:endParaRPr lang="en-US" sz="2400" kern="1200"/>
        </a:p>
      </dsp:txBody>
      <dsp:txXfrm>
        <a:off x="46606" y="1215022"/>
        <a:ext cx="7212844" cy="861507"/>
      </dsp:txXfrm>
    </dsp:sp>
    <dsp:sp modelId="{77B4DC8F-C19A-4FEB-A421-62345D241922}">
      <dsp:nvSpPr>
        <dsp:cNvPr id="0" name=""/>
        <dsp:cNvSpPr/>
      </dsp:nvSpPr>
      <dsp:spPr>
        <a:xfrm>
          <a:off x="0" y="2123136"/>
          <a:ext cx="7306056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Preparing the </a:t>
          </a:r>
          <a:r>
            <a:rPr lang="es-CO" sz="1900" b="1" kern="1200"/>
            <a:t>Board Support Package (BSP): </a:t>
          </a:r>
          <a:r>
            <a:rPr lang="es-CO" sz="1900" kern="1200"/>
            <a:t>includes kernel config, drivers, bootloader config.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Editing </a:t>
          </a:r>
          <a:r>
            <a:rPr lang="es-CO" sz="1900" b="1" kern="1200"/>
            <a:t>Device Tree Blobs (DTBs) </a:t>
          </a:r>
          <a:r>
            <a:rPr lang="es-CO" sz="1900" kern="1200"/>
            <a:t>to declare SoC peripherals (memory, I2C, SPI, etc.).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Writing and loading </a:t>
          </a:r>
          <a:r>
            <a:rPr lang="es-CO" sz="1900" b="1" kern="1200"/>
            <a:t>Kernel Modules (LKM) </a:t>
          </a:r>
          <a:r>
            <a:rPr lang="es-CO" sz="1900" kern="1200"/>
            <a:t>to interface with custom hardware.</a:t>
          </a:r>
          <a:endParaRPr lang="en-US" sz="1900" kern="1200"/>
        </a:p>
      </dsp:txBody>
      <dsp:txXfrm>
        <a:off x="0" y="2123136"/>
        <a:ext cx="7306056" cy="1788480"/>
      </dsp:txXfrm>
    </dsp:sp>
    <dsp:sp modelId="{105A672D-8509-4D4A-879A-EA357C53C1A7}">
      <dsp:nvSpPr>
        <dsp:cNvPr id="0" name=""/>
        <dsp:cNvSpPr/>
      </dsp:nvSpPr>
      <dsp:spPr>
        <a:xfrm>
          <a:off x="0" y="3911616"/>
          <a:ext cx="7306056" cy="954719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Typically requires privileged access, and changes often involve kernel recompilation or rootfs updates.</a:t>
          </a:r>
          <a:endParaRPr lang="en-US" sz="2400" kern="1200"/>
        </a:p>
      </dsp:txBody>
      <dsp:txXfrm>
        <a:off x="46606" y="3958222"/>
        <a:ext cx="7212844" cy="8615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53BA-9544-4DF4-80E6-C4D5DFE90622}">
      <dsp:nvSpPr>
        <dsp:cNvPr id="0" name=""/>
        <dsp:cNvSpPr/>
      </dsp:nvSpPr>
      <dsp:spPr>
        <a:xfrm>
          <a:off x="0" y="385776"/>
          <a:ext cx="7306056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Focused</a:t>
          </a:r>
          <a:r>
            <a:rPr lang="es-CO" sz="2300" kern="1200" dirty="0"/>
            <a:t> </a:t>
          </a:r>
          <a:r>
            <a:rPr lang="es-CO" sz="2300" kern="1200" dirty="0" err="1"/>
            <a:t>on</a:t>
          </a:r>
          <a:r>
            <a:rPr lang="es-CO" sz="2300" kern="1200" dirty="0"/>
            <a:t> </a:t>
          </a:r>
          <a:r>
            <a:rPr lang="es-CO" sz="2300" kern="1200" dirty="0" err="1"/>
            <a:t>managing</a:t>
          </a:r>
          <a:r>
            <a:rPr lang="es-CO" sz="2300" kern="1200" dirty="0"/>
            <a:t> </a:t>
          </a:r>
          <a:r>
            <a:rPr lang="es-CO" sz="2300" b="1" kern="1200" dirty="0" err="1"/>
            <a:t>system</a:t>
          </a:r>
          <a:r>
            <a:rPr lang="es-CO" sz="2300" b="1" kern="1200" dirty="0"/>
            <a:t> </a:t>
          </a:r>
          <a:r>
            <a:rPr lang="es-CO" sz="2300" b="1" kern="1200" dirty="0" err="1"/>
            <a:t>state</a:t>
          </a:r>
          <a:r>
            <a:rPr lang="es-CO" sz="2300" b="1" kern="1200" dirty="0"/>
            <a:t>, </a:t>
          </a:r>
          <a:r>
            <a:rPr lang="es-CO" sz="2300" b="1" kern="1200" dirty="0" err="1"/>
            <a:t>background</a:t>
          </a:r>
          <a:r>
            <a:rPr lang="es-CO" sz="2300" b="1" kern="1200" dirty="0"/>
            <a:t> </a:t>
          </a:r>
          <a:r>
            <a:rPr lang="es-CO" sz="2300" b="1" kern="1200" dirty="0" err="1"/>
            <a:t>operations</a:t>
          </a:r>
          <a:r>
            <a:rPr lang="es-CO" sz="2300" kern="1200" dirty="0"/>
            <a:t>, and </a:t>
          </a:r>
          <a:r>
            <a:rPr lang="es-CO" sz="2300" b="1" kern="1200" dirty="0" err="1"/>
            <a:t>services</a:t>
          </a:r>
          <a:r>
            <a:rPr lang="es-CO" sz="2300" kern="1200" dirty="0"/>
            <a:t>.</a:t>
          </a:r>
          <a:endParaRPr lang="en-US" sz="2300" kern="1200" dirty="0"/>
        </a:p>
      </dsp:txBody>
      <dsp:txXfrm>
        <a:off x="44664" y="430440"/>
        <a:ext cx="7216728" cy="825612"/>
      </dsp:txXfrm>
    </dsp:sp>
    <dsp:sp modelId="{8AEC364D-AB36-40F8-9458-1A3B444B68D0}">
      <dsp:nvSpPr>
        <dsp:cNvPr id="0" name=""/>
        <dsp:cNvSpPr/>
      </dsp:nvSpPr>
      <dsp:spPr>
        <a:xfrm>
          <a:off x="0" y="1366956"/>
          <a:ext cx="7306056" cy="9149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Components</a:t>
          </a:r>
          <a:r>
            <a:rPr lang="es-CO" sz="2300" kern="1200" dirty="0"/>
            <a:t> at </a:t>
          </a:r>
          <a:r>
            <a:rPr lang="es-CO" sz="2300" kern="1200" dirty="0" err="1"/>
            <a:t>this</a:t>
          </a:r>
          <a:r>
            <a:rPr lang="es-CO" sz="2300" kern="1200" dirty="0"/>
            <a:t> </a:t>
          </a:r>
          <a:r>
            <a:rPr lang="es-CO" sz="2300" kern="1200" dirty="0" err="1"/>
            <a:t>layer</a:t>
          </a:r>
          <a:r>
            <a:rPr lang="es-CO" sz="2300" kern="1200" dirty="0"/>
            <a:t>:</a:t>
          </a:r>
          <a:endParaRPr lang="en-US" sz="2300" kern="1200" dirty="0"/>
        </a:p>
      </dsp:txBody>
      <dsp:txXfrm>
        <a:off x="44664" y="1411620"/>
        <a:ext cx="7216728" cy="825612"/>
      </dsp:txXfrm>
    </dsp:sp>
    <dsp:sp modelId="{77B4DC8F-C19A-4FEB-A421-62345D241922}">
      <dsp:nvSpPr>
        <dsp:cNvPr id="0" name=""/>
        <dsp:cNvSpPr/>
      </dsp:nvSpPr>
      <dsp:spPr>
        <a:xfrm>
          <a:off x="0" y="2281896"/>
          <a:ext cx="7306056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/>
            <a:t>Init system:</a:t>
          </a:r>
          <a:r>
            <a:rPr lang="es-CO" sz="1800" kern="1200"/>
            <a:t> systemd, sysvinit, busybox init handle service startup.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/>
            <a:t>System daemons: </a:t>
          </a:r>
          <a:r>
            <a:rPr lang="es-CO" sz="1800" kern="1200"/>
            <a:t>Run in the background to monitor or control hardware/software subsystems.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 dirty="0"/>
            <a:t>Middleware &amp; </a:t>
          </a:r>
          <a:r>
            <a:rPr lang="es-CO" sz="1800" b="1" kern="1200" dirty="0" err="1"/>
            <a:t>APIs</a:t>
          </a:r>
          <a:r>
            <a:rPr lang="es-CO" sz="1800" b="1" kern="1200" dirty="0"/>
            <a:t>:</a:t>
          </a:r>
          <a:r>
            <a:rPr lang="es-CO" sz="1800" kern="1200" dirty="0"/>
            <a:t> </a:t>
          </a:r>
          <a:r>
            <a:rPr lang="es-CO" sz="1800" kern="1200" dirty="0" err="1"/>
            <a:t>Abstract</a:t>
          </a:r>
          <a:r>
            <a:rPr lang="es-CO" sz="1800" kern="1200" dirty="0"/>
            <a:t> hardware </a:t>
          </a:r>
          <a:r>
            <a:rPr lang="es-CO" sz="1800" kern="1200" dirty="0" err="1"/>
            <a:t>via</a:t>
          </a:r>
          <a:r>
            <a:rPr lang="es-CO" sz="1800" kern="1200" dirty="0"/>
            <a:t> </a:t>
          </a:r>
          <a:r>
            <a:rPr lang="es-CO" sz="1800" kern="1200" dirty="0" err="1"/>
            <a:t>standardized</a:t>
          </a:r>
          <a:r>
            <a:rPr lang="es-CO" sz="1800" kern="1200" dirty="0"/>
            <a:t> </a:t>
          </a:r>
          <a:r>
            <a:rPr lang="es-CO" sz="1800" kern="1200" dirty="0" err="1"/>
            <a:t>access</a:t>
          </a:r>
          <a:r>
            <a:rPr lang="es-CO" sz="1800" kern="1200" dirty="0"/>
            <a:t> (</a:t>
          </a:r>
          <a:r>
            <a:rPr lang="es-CO" sz="1800" kern="1200" dirty="0" err="1"/>
            <a:t>e.g</a:t>
          </a:r>
          <a:r>
            <a:rPr lang="es-CO" sz="1800" kern="1200" dirty="0"/>
            <a:t>., </a:t>
          </a:r>
          <a:r>
            <a:rPr lang="es-CO" sz="1800" kern="1200" dirty="0" err="1"/>
            <a:t>DBus</a:t>
          </a:r>
          <a:r>
            <a:rPr lang="es-CO" sz="1800" kern="1200" dirty="0"/>
            <a:t>, </a:t>
          </a:r>
          <a:r>
            <a:rPr lang="es-CO" sz="1800" kern="1200" dirty="0" err="1"/>
            <a:t>libinput</a:t>
          </a:r>
          <a:r>
            <a:rPr lang="es-CO" sz="1800" kern="1200" dirty="0"/>
            <a:t>, ALSA, </a:t>
          </a:r>
          <a:r>
            <a:rPr lang="es-CO" sz="1800" kern="1200" dirty="0" err="1"/>
            <a:t>BlueZ</a:t>
          </a:r>
          <a:r>
            <a:rPr lang="es-CO" sz="1800" kern="1200" dirty="0"/>
            <a:t>).</a:t>
          </a:r>
        </a:p>
      </dsp:txBody>
      <dsp:txXfrm>
        <a:off x="0" y="2281896"/>
        <a:ext cx="7306056" cy="1428300"/>
      </dsp:txXfrm>
    </dsp:sp>
    <dsp:sp modelId="{105A672D-8509-4D4A-879A-EA357C53C1A7}">
      <dsp:nvSpPr>
        <dsp:cNvPr id="0" name=""/>
        <dsp:cNvSpPr/>
      </dsp:nvSpPr>
      <dsp:spPr>
        <a:xfrm>
          <a:off x="0" y="3710196"/>
          <a:ext cx="7306056" cy="9149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Useful</a:t>
          </a:r>
          <a:r>
            <a:rPr lang="es-CO" sz="2300" kern="1200" dirty="0"/>
            <a:t> </a:t>
          </a:r>
          <a:r>
            <a:rPr lang="es-CO" sz="2300" kern="1200" dirty="0" err="1"/>
            <a:t>for</a:t>
          </a:r>
          <a:r>
            <a:rPr lang="es-CO" sz="2300" kern="1200" dirty="0"/>
            <a:t> running sensor data </a:t>
          </a:r>
          <a:r>
            <a:rPr lang="es-CO" sz="2300" kern="1200" dirty="0" err="1"/>
            <a:t>collectors</a:t>
          </a:r>
          <a:r>
            <a:rPr lang="es-CO" sz="2300" kern="1200" dirty="0"/>
            <a:t>, </a:t>
          </a:r>
          <a:r>
            <a:rPr lang="es-CO" sz="2300" kern="1200" dirty="0" err="1"/>
            <a:t>managing</a:t>
          </a:r>
          <a:r>
            <a:rPr lang="es-CO" sz="2300" kern="1200" dirty="0"/>
            <a:t> </a:t>
          </a:r>
          <a:r>
            <a:rPr lang="es-CO" sz="2300" kern="1200" dirty="0" err="1"/>
            <a:t>network</a:t>
          </a:r>
          <a:r>
            <a:rPr lang="es-CO" sz="2300" kern="1200" dirty="0"/>
            <a:t> </a:t>
          </a:r>
          <a:r>
            <a:rPr lang="es-CO" sz="2300" kern="1200" dirty="0" err="1"/>
            <a:t>services</a:t>
          </a:r>
          <a:r>
            <a:rPr lang="es-CO" sz="2300" kern="1200" dirty="0"/>
            <a:t>, and </a:t>
          </a:r>
          <a:r>
            <a:rPr lang="es-CO" sz="2300" kern="1200" dirty="0" err="1"/>
            <a:t>triggering</a:t>
          </a:r>
          <a:r>
            <a:rPr lang="es-CO" sz="2300" kern="1200" dirty="0"/>
            <a:t> </a:t>
          </a:r>
          <a:r>
            <a:rPr lang="es-CO" sz="2300" kern="1200" dirty="0" err="1"/>
            <a:t>automated</a:t>
          </a:r>
          <a:r>
            <a:rPr lang="es-CO" sz="2300" kern="1200" dirty="0"/>
            <a:t> responses</a:t>
          </a:r>
          <a:endParaRPr lang="en-US" sz="2300" kern="1200" dirty="0"/>
        </a:p>
      </dsp:txBody>
      <dsp:txXfrm>
        <a:off x="44664" y="3754860"/>
        <a:ext cx="7216728" cy="8256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987B-9414-4D25-B5CA-765821989EE9}">
      <dsp:nvSpPr>
        <dsp:cNvPr id="0" name=""/>
        <dsp:cNvSpPr/>
      </dsp:nvSpPr>
      <dsp:spPr>
        <a:xfrm>
          <a:off x="0" y="1148493"/>
          <a:ext cx="11050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64559-BFE9-47EB-94E6-A37688748FF6}">
      <dsp:nvSpPr>
        <dsp:cNvPr id="0" name=""/>
        <dsp:cNvSpPr/>
      </dsp:nvSpPr>
      <dsp:spPr>
        <a:xfrm>
          <a:off x="552540" y="897573"/>
          <a:ext cx="773556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86" tIns="0" rIns="29238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baseline="0" dirty="0" err="1"/>
            <a:t>Deals</a:t>
          </a:r>
          <a:r>
            <a:rPr lang="es-CO" sz="1700" b="0" i="0" kern="1200" baseline="0" dirty="0"/>
            <a:t> </a:t>
          </a:r>
          <a:r>
            <a:rPr lang="es-CO" sz="1700" b="0" i="0" kern="1200" baseline="0" dirty="0" err="1"/>
            <a:t>with</a:t>
          </a:r>
          <a:r>
            <a:rPr lang="es-CO" sz="1700" b="0" i="0" kern="1200" baseline="0" dirty="0"/>
            <a:t> </a:t>
          </a:r>
          <a:r>
            <a:rPr lang="es-CO" sz="1700" b="1" i="0" kern="1200" baseline="0" dirty="0" err="1"/>
            <a:t>user</a:t>
          </a:r>
          <a:r>
            <a:rPr lang="es-CO" sz="1700" b="1" i="0" kern="1200" baseline="0" dirty="0"/>
            <a:t> </a:t>
          </a:r>
          <a:r>
            <a:rPr lang="es-CO" sz="1700" b="1" i="0" kern="1200" baseline="0" dirty="0" err="1"/>
            <a:t>interaction</a:t>
          </a:r>
          <a:r>
            <a:rPr lang="es-CO" sz="1700" b="0" i="0" kern="1200" baseline="0" dirty="0"/>
            <a:t>: </a:t>
          </a:r>
          <a:r>
            <a:rPr lang="es-CO" sz="1700" b="0" i="0" kern="1200" baseline="0" dirty="0" err="1"/>
            <a:t>direct</a:t>
          </a:r>
          <a:r>
            <a:rPr lang="es-CO" sz="1700" b="0" i="0" kern="1200" baseline="0" dirty="0"/>
            <a:t> </a:t>
          </a:r>
          <a:r>
            <a:rPr lang="es-CO" sz="1700" b="0" i="0" kern="1200" baseline="0" dirty="0" err="1"/>
            <a:t>manipulation</a:t>
          </a:r>
          <a:r>
            <a:rPr lang="es-CO" sz="1700" b="0" i="0" kern="1200" baseline="0" dirty="0"/>
            <a:t>, </a:t>
          </a:r>
          <a:r>
            <a:rPr lang="es-CO" sz="1700" b="0" i="0" kern="1200" baseline="0" dirty="0" err="1"/>
            <a:t>monitoring</a:t>
          </a:r>
          <a:r>
            <a:rPr lang="es-CO" sz="1700" b="0" i="0" kern="1200" baseline="0" dirty="0"/>
            <a:t>, </a:t>
          </a:r>
          <a:r>
            <a:rPr lang="es-CO" sz="1700" b="0" i="0" kern="1200" baseline="0" dirty="0" err="1"/>
            <a:t>configuration</a:t>
          </a:r>
          <a:r>
            <a:rPr lang="es-CO" sz="1700" b="0" i="0" kern="1200" baseline="0" dirty="0"/>
            <a:t>.</a:t>
          </a:r>
          <a:endParaRPr lang="en-US" sz="1700" kern="1200" dirty="0"/>
        </a:p>
      </dsp:txBody>
      <dsp:txXfrm>
        <a:off x="577038" y="922071"/>
        <a:ext cx="7686573" cy="452844"/>
      </dsp:txXfrm>
    </dsp:sp>
    <dsp:sp modelId="{2C3E065A-8C2E-4D7B-9A79-CF54A2EB312E}">
      <dsp:nvSpPr>
        <dsp:cNvPr id="0" name=""/>
        <dsp:cNvSpPr/>
      </dsp:nvSpPr>
      <dsp:spPr>
        <a:xfrm>
          <a:off x="0" y="1919614"/>
          <a:ext cx="11050813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66" tIns="354076" rIns="85766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1" i="0" kern="1200" baseline="0"/>
            <a:t>Local HMIs</a:t>
          </a:r>
          <a:r>
            <a:rPr lang="es-CO" sz="1700" b="0" i="0" kern="1200" baseline="0"/>
            <a:t>: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0" i="0" kern="1200" baseline="0"/>
            <a:t>Graphical interfaces (e.g., LVGL, GTK, Qt)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0" i="0" kern="1200" baseline="0"/>
            <a:t>Often used in kiosks, industrial panels, appliances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1" i="0" kern="1200" baseline="0"/>
            <a:t>Remote Dashboards</a:t>
          </a:r>
          <a:r>
            <a:rPr lang="es-CO" sz="1700" b="0" i="0" kern="1200" baseline="0"/>
            <a:t>: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0" i="0" kern="1200" baseline="0"/>
            <a:t>Web-based interfaces (Flask, Node.js)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b="0" i="0" kern="1200" baseline="0"/>
            <a:t>Enable remote monitoring, control via HTTP/REST/WebSocket</a:t>
          </a:r>
          <a:endParaRPr lang="en-US" sz="1700" kern="1200"/>
        </a:p>
      </dsp:txBody>
      <dsp:txXfrm>
        <a:off x="0" y="1919614"/>
        <a:ext cx="11050813" cy="2142000"/>
      </dsp:txXfrm>
    </dsp:sp>
    <dsp:sp modelId="{5D3C5CD5-30B7-472D-8C14-0C6EFD5F9714}">
      <dsp:nvSpPr>
        <dsp:cNvPr id="0" name=""/>
        <dsp:cNvSpPr/>
      </dsp:nvSpPr>
      <dsp:spPr>
        <a:xfrm>
          <a:off x="552540" y="1668694"/>
          <a:ext cx="7735569" cy="5018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86" tIns="0" rIns="29238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baseline="0"/>
            <a:t>Two main categories:</a:t>
          </a:r>
          <a:endParaRPr lang="en-US" sz="1700" kern="1200"/>
        </a:p>
      </dsp:txBody>
      <dsp:txXfrm>
        <a:off x="577038" y="1693192"/>
        <a:ext cx="7686573" cy="452844"/>
      </dsp:txXfrm>
    </dsp:sp>
    <dsp:sp modelId="{4E97DB98-5F22-45BD-AAC2-9FFA603C50A9}">
      <dsp:nvSpPr>
        <dsp:cNvPr id="0" name=""/>
        <dsp:cNvSpPr/>
      </dsp:nvSpPr>
      <dsp:spPr>
        <a:xfrm>
          <a:off x="0" y="4404334"/>
          <a:ext cx="11050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3B96A-C042-4B6C-894D-4BEE7808FBE1}">
      <dsp:nvSpPr>
        <dsp:cNvPr id="0" name=""/>
        <dsp:cNvSpPr/>
      </dsp:nvSpPr>
      <dsp:spPr>
        <a:xfrm>
          <a:off x="552540" y="4153414"/>
          <a:ext cx="7735569" cy="5018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86" tIns="0" rIns="29238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baseline="0"/>
            <a:t>Often built </a:t>
          </a:r>
          <a:r>
            <a:rPr lang="es-CO" sz="1700" b="1" i="0" kern="1200" baseline="0"/>
            <a:t>on top of backend services</a:t>
          </a:r>
          <a:r>
            <a:rPr lang="es-CO" sz="1700" b="0" i="0" kern="1200" baseline="0"/>
            <a:t>, using local APIs or sockets.</a:t>
          </a:r>
          <a:endParaRPr lang="en-US" sz="1700" kern="1200"/>
        </a:p>
      </dsp:txBody>
      <dsp:txXfrm>
        <a:off x="577038" y="4177912"/>
        <a:ext cx="768657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8B3C-B06E-C12E-35C8-58D427EF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Linux Operating System</a:t>
            </a:r>
            <a:b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Foundations for Embedded Linux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BF7C7-DC09-94BF-A0D8-718371B8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Embedded Linux System Programming 2025-1S</a:t>
            </a:r>
          </a:p>
          <a:p>
            <a:r>
              <a:rPr lang="en-US" sz="1600" dirty="0"/>
              <a:t>Juan-Bernardo Gómez-Mendoza</a:t>
            </a:r>
          </a:p>
          <a:p>
            <a:r>
              <a:rPr lang="en-US" sz="1600" dirty="0"/>
              <a:t>Universidad Nacional de Colombia </a:t>
            </a:r>
            <a:r>
              <a:rPr lang="en-US" sz="1600" dirty="0" err="1"/>
              <a:t>Sede</a:t>
            </a:r>
            <a:r>
              <a:rPr lang="en-US" sz="1600" dirty="0"/>
              <a:t> Manizales</a:t>
            </a:r>
          </a:p>
          <a:p>
            <a:r>
              <a:rPr lang="en-US" sz="1600" dirty="0"/>
              <a:t>April 11, 2025</a:t>
            </a:r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353802F0-289F-F9AD-26DB-C715AC10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9" r="3217" b="-2"/>
          <a:stretch/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4054434-0246-A5F8-49C7-73DB885B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8085B-EE3B-719B-4780-EA496FE8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Part I-B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Abstraction Layers in Embedded Linux 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4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5535C-BBDA-D8F5-EDF0-77FADB98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s-CO" sz="4000"/>
              <a:t>Abstraction Layers in Embedded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DF64-0BE0-F340-9E72-C46E6ABD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O" dirty="0"/>
              <a:t>In Linux-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embedded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, </a:t>
            </a:r>
            <a:r>
              <a:rPr lang="es-CO" dirty="0" err="1"/>
              <a:t>development</a:t>
            </a:r>
            <a:r>
              <a:rPr lang="es-CO" dirty="0"/>
              <a:t> can </a:t>
            </a:r>
            <a:r>
              <a:rPr lang="es-CO" dirty="0" err="1"/>
              <a:t>happen</a:t>
            </a:r>
            <a:r>
              <a:rPr lang="es-CO" dirty="0"/>
              <a:t> at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b="1" dirty="0" err="1"/>
              <a:t>levels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</a:t>
            </a:r>
            <a:r>
              <a:rPr lang="es-CO" b="1" dirty="0" err="1"/>
              <a:t>abstraction</a:t>
            </a:r>
            <a:r>
              <a:rPr lang="es-CO" dirty="0"/>
              <a:t>, </a:t>
            </a:r>
            <a:r>
              <a:rPr lang="es-CO" dirty="0" err="1"/>
              <a:t>depending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goals</a:t>
            </a:r>
            <a:r>
              <a:rPr lang="es-CO" dirty="0"/>
              <a:t> and hardware </a:t>
            </a:r>
            <a:r>
              <a:rPr lang="es-CO" dirty="0" err="1"/>
              <a:t>integration</a:t>
            </a:r>
            <a:r>
              <a:rPr lang="es-CO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O" dirty="0" err="1"/>
              <a:t>These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include</a:t>
            </a:r>
            <a:r>
              <a:rPr lang="es-CO" dirty="0"/>
              <a:t>:</a:t>
            </a:r>
          </a:p>
          <a:p>
            <a:pPr>
              <a:lnSpc>
                <a:spcPct val="100000"/>
              </a:lnSpc>
            </a:pPr>
            <a:r>
              <a:rPr lang="es-CO" b="1" dirty="0" err="1"/>
              <a:t>System-Level</a:t>
            </a:r>
            <a:r>
              <a:rPr lang="es-CO" b="1" dirty="0"/>
              <a:t>: </a:t>
            </a:r>
            <a:r>
              <a:rPr lang="es-CO" dirty="0" err="1"/>
              <a:t>Interfacing</a:t>
            </a:r>
            <a:r>
              <a:rPr lang="es-CO" dirty="0"/>
              <a:t> </a:t>
            </a:r>
            <a:r>
              <a:rPr lang="es-CO" dirty="0" err="1"/>
              <a:t>directly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hardware (</a:t>
            </a:r>
            <a:r>
              <a:rPr lang="es-CO" dirty="0" err="1"/>
              <a:t>BSPs</a:t>
            </a:r>
            <a:r>
              <a:rPr lang="es-CO" dirty="0"/>
              <a:t>, </a:t>
            </a:r>
            <a:r>
              <a:rPr lang="es-CO" dirty="0" err="1"/>
              <a:t>device</a:t>
            </a:r>
            <a:r>
              <a:rPr lang="es-CO" dirty="0"/>
              <a:t> </a:t>
            </a:r>
            <a:r>
              <a:rPr lang="es-CO" dirty="0" err="1"/>
              <a:t>trees</a:t>
            </a:r>
            <a:r>
              <a:rPr lang="es-CO" dirty="0"/>
              <a:t>, </a:t>
            </a:r>
            <a:r>
              <a:rPr lang="es-CO" dirty="0" err="1"/>
              <a:t>kernel</a:t>
            </a:r>
            <a:r>
              <a:rPr lang="es-CO" dirty="0"/>
              <a:t> modules).</a:t>
            </a:r>
          </a:p>
          <a:p>
            <a:pPr>
              <a:lnSpc>
                <a:spcPct val="100000"/>
              </a:lnSpc>
            </a:pPr>
            <a:r>
              <a:rPr lang="es-CO" b="1" dirty="0" err="1"/>
              <a:t>Backend</a:t>
            </a:r>
            <a:r>
              <a:rPr lang="es-CO" b="1" dirty="0"/>
              <a:t> </a:t>
            </a:r>
            <a:r>
              <a:rPr lang="es-CO" b="1" dirty="0" err="1"/>
              <a:t>Services</a:t>
            </a:r>
            <a:r>
              <a:rPr lang="es-CO" b="1" dirty="0"/>
              <a:t>: </a:t>
            </a:r>
            <a:r>
              <a:rPr lang="es-CO" dirty="0" err="1"/>
              <a:t>Managing</a:t>
            </a:r>
            <a:r>
              <a:rPr lang="es-CO" dirty="0"/>
              <a:t> </a:t>
            </a:r>
            <a:r>
              <a:rPr lang="es-CO" dirty="0" err="1"/>
              <a:t>runtime</a:t>
            </a:r>
            <a:r>
              <a:rPr lang="es-CO" dirty="0"/>
              <a:t> </a:t>
            </a:r>
            <a:r>
              <a:rPr lang="es-CO" dirty="0" err="1"/>
              <a:t>behavior</a:t>
            </a:r>
            <a:r>
              <a:rPr lang="es-CO" dirty="0"/>
              <a:t> and data </a:t>
            </a:r>
            <a:r>
              <a:rPr lang="es-CO" dirty="0" err="1"/>
              <a:t>processing</a:t>
            </a:r>
            <a:r>
              <a:rPr lang="es-CO" dirty="0"/>
              <a:t> (</a:t>
            </a:r>
            <a:r>
              <a:rPr lang="es-CO" dirty="0" err="1"/>
              <a:t>systemd</a:t>
            </a:r>
            <a:r>
              <a:rPr lang="es-CO" dirty="0"/>
              <a:t>, </a:t>
            </a:r>
            <a:r>
              <a:rPr lang="es-CO" dirty="0" err="1"/>
              <a:t>daemons</a:t>
            </a:r>
            <a:r>
              <a:rPr lang="es-CO" dirty="0"/>
              <a:t>, middleware).</a:t>
            </a:r>
          </a:p>
          <a:p>
            <a:pPr>
              <a:lnSpc>
                <a:spcPct val="100000"/>
              </a:lnSpc>
            </a:pPr>
            <a:r>
              <a:rPr lang="es-CO" b="1" dirty="0" err="1"/>
              <a:t>Frontend</a:t>
            </a:r>
            <a:r>
              <a:rPr lang="es-CO" b="1" dirty="0"/>
              <a:t> Interfaces: </a:t>
            </a:r>
            <a:r>
              <a:rPr lang="es-CO" dirty="0" err="1"/>
              <a:t>Communicating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(local </a:t>
            </a:r>
            <a:r>
              <a:rPr lang="es-CO" dirty="0" err="1"/>
              <a:t>HMIs</a:t>
            </a:r>
            <a:r>
              <a:rPr lang="es-CO" dirty="0"/>
              <a:t>, web </a:t>
            </a:r>
            <a:r>
              <a:rPr lang="es-CO" dirty="0" err="1"/>
              <a:t>dashboards</a:t>
            </a:r>
            <a:r>
              <a:rPr lang="es-CO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separation</a:t>
            </a:r>
            <a:r>
              <a:rPr lang="es-CO" dirty="0"/>
              <a:t> </a:t>
            </a:r>
            <a:r>
              <a:rPr lang="es-CO" dirty="0" err="1"/>
              <a:t>helps</a:t>
            </a:r>
            <a:r>
              <a:rPr lang="es-CO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CO" dirty="0" err="1"/>
              <a:t>Simplify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 </a:t>
            </a:r>
            <a:r>
              <a:rPr lang="es-CO" dirty="0" err="1"/>
              <a:t>collaboration</a:t>
            </a:r>
            <a:endParaRPr lang="es-CO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CO" dirty="0"/>
              <a:t>Reduce </a:t>
            </a:r>
            <a:r>
              <a:rPr lang="es-CO" dirty="0" err="1"/>
              <a:t>system</a:t>
            </a:r>
            <a:r>
              <a:rPr lang="es-CO" dirty="0"/>
              <a:t> </a:t>
            </a:r>
            <a:r>
              <a:rPr lang="es-CO" dirty="0" err="1"/>
              <a:t>complexity</a:t>
            </a:r>
            <a:endParaRPr lang="es-CO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CO" dirty="0" err="1"/>
              <a:t>Improve</a:t>
            </a:r>
            <a:r>
              <a:rPr lang="es-CO" dirty="0"/>
              <a:t> </a:t>
            </a:r>
            <a:r>
              <a:rPr lang="es-CO" dirty="0" err="1"/>
              <a:t>testability</a:t>
            </a:r>
            <a:r>
              <a:rPr lang="es-CO" dirty="0"/>
              <a:t> and </a:t>
            </a:r>
            <a:r>
              <a:rPr lang="es-CO" dirty="0" err="1"/>
              <a:t>modularity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670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7FC0A-7D2B-C9CC-9059-341ACE92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System-Level: Role and Scope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F33DA5-00D3-1F3C-2C01-6C537E4A6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42030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5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3959-790B-CB30-18AF-CE7CBD5A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System-Level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: DT +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C83FA-DB22-218F-879F-3DD80818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1" y="2154445"/>
            <a:ext cx="5469669" cy="3725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166DE-DCED-4CB5-F42E-B94110C2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55" y="2154445"/>
            <a:ext cx="5364737" cy="17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A542A-FEFC-F954-AB29-FB7EA0C9E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6A7-7CCA-65BA-CDD2-84A770CE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 dirty="0" err="1"/>
              <a:t>Backend</a:t>
            </a:r>
            <a:r>
              <a:rPr lang="es-CO" sz="4000" dirty="0"/>
              <a:t> </a:t>
            </a:r>
            <a:r>
              <a:rPr lang="es-CO" sz="4000" dirty="0" err="1"/>
              <a:t>Services</a:t>
            </a:r>
            <a:r>
              <a:rPr lang="es-CO" sz="4000" dirty="0"/>
              <a:t>: Role and </a:t>
            </a:r>
            <a:r>
              <a:rPr lang="es-CO" sz="4000" dirty="0" err="1"/>
              <a:t>Scope</a:t>
            </a:r>
            <a:endParaRPr lang="es-CO" sz="40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A525D87-FF2A-9B5A-7EFD-26EA47AD6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959801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64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3D056-CC8F-F52A-D3F2-8140B013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245D-89A5-B4AA-9E1A-F4A60C50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Backend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SystemD</a:t>
            </a:r>
            <a:r>
              <a:rPr lang="es-CO" dirty="0"/>
              <a:t> + DBUS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ACA03-C281-17E2-EF96-D361C699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22" y="2297077"/>
            <a:ext cx="5416440" cy="388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FA086-E076-E826-BA83-C431DD89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5" y="2297077"/>
            <a:ext cx="5203371" cy="21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E14E3-E30E-7950-CD8B-97EBA3BB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s-CO"/>
              <a:t>Frontend Interfaces: Role and Scope</a:t>
            </a:r>
            <a:endParaRPr lang="es-CO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6597748-F6BC-5B77-B287-B8ADE5521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743405"/>
              </p:ext>
            </p:extLst>
          </p:nvPr>
        </p:nvGraphicFramePr>
        <p:xfrm>
          <a:off x="520700" y="1635778"/>
          <a:ext cx="11050814" cy="573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78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FBBD-7742-14C8-E82D-7C481D9C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Frontend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: LVGL + </a:t>
            </a:r>
            <a:r>
              <a:rPr lang="es-CO" dirty="0" err="1"/>
              <a:t>Flask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40F96-1581-334F-5ADC-E0C6566C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6" y="2419677"/>
            <a:ext cx="6006340" cy="1867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43215-0D75-8A12-5383-296BD537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15" y="2419677"/>
            <a:ext cx="4945719" cy="3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53E8-50C7-2A0E-72F4-5D651A05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Integration</a:t>
            </a:r>
            <a:r>
              <a:rPr lang="es-CO" dirty="0"/>
              <a:t> View: </a:t>
            </a:r>
            <a:r>
              <a:rPr lang="es-CO" dirty="0" err="1"/>
              <a:t>From</a:t>
            </a:r>
            <a:r>
              <a:rPr lang="es-CO" dirty="0"/>
              <a:t> Hardware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User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FBC32-65D0-FED2-57B8-983BF2F32513}"/>
              </a:ext>
            </a:extLst>
          </p:cNvPr>
          <p:cNvSpPr/>
          <p:nvPr/>
        </p:nvSpPr>
        <p:spPr>
          <a:xfrm>
            <a:off x="2991616" y="3410273"/>
            <a:ext cx="1223112" cy="696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Driver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AE72520-9ECB-381C-9825-325C8038BA75}"/>
              </a:ext>
            </a:extLst>
          </p:cNvPr>
          <p:cNvSpPr/>
          <p:nvPr/>
        </p:nvSpPr>
        <p:spPr>
          <a:xfrm>
            <a:off x="521208" y="3124199"/>
            <a:ext cx="1654629" cy="126274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4989B-B4EA-EB5C-464D-CA07421F6C8C}"/>
              </a:ext>
            </a:extLst>
          </p:cNvPr>
          <p:cNvSpPr/>
          <p:nvPr/>
        </p:nvSpPr>
        <p:spPr>
          <a:xfrm>
            <a:off x="4780131" y="3410273"/>
            <a:ext cx="1110343" cy="696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Daemon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24825-3398-E01C-6101-63ACF3B2B879}"/>
              </a:ext>
            </a:extLst>
          </p:cNvPr>
          <p:cNvSpPr/>
          <p:nvPr/>
        </p:nvSpPr>
        <p:spPr>
          <a:xfrm>
            <a:off x="6414293" y="3429000"/>
            <a:ext cx="1110343" cy="696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6F201-A6D2-6EFB-D861-B5BA47C2AD52}"/>
              </a:ext>
            </a:extLst>
          </p:cNvPr>
          <p:cNvSpPr/>
          <p:nvPr/>
        </p:nvSpPr>
        <p:spPr>
          <a:xfrm>
            <a:off x="8090040" y="3429000"/>
            <a:ext cx="1110343" cy="696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Web Interface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96F7D4D-59A6-B911-A687-AA1B53E86246}"/>
              </a:ext>
            </a:extLst>
          </p:cNvPr>
          <p:cNvSpPr/>
          <p:nvPr/>
        </p:nvSpPr>
        <p:spPr>
          <a:xfrm>
            <a:off x="10021295" y="3145971"/>
            <a:ext cx="1654629" cy="126274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User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F0C14F-7EB6-81C3-B39D-5C089279972C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>
            <a:off x="2174458" y="3755571"/>
            <a:ext cx="817158" cy="3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DB6CE2-1E1D-F8C8-8215-04577E210C2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214728" y="3758616"/>
            <a:ext cx="56540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48325C-4035-2AB3-D34D-256539F37F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90474" y="3758616"/>
            <a:ext cx="523819" cy="187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F3CD8-7795-FC76-5744-5CC24FF53BD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24636" y="3777343"/>
            <a:ext cx="56540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B54A21-44BF-D12A-4024-E55BA8D6E8F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9200383" y="3777343"/>
            <a:ext cx="826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5375EF4E-1818-4674-C750-14B2685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E19B9-60E7-163A-DA32-1AE268A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 / Discussion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087-0DCD-EF6F-8CC9-53E4DD1E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Outline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DB9ADD-5531-A226-80CF-0B3113DCF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943012"/>
              </p:ext>
            </p:extLst>
          </p:nvPr>
        </p:nvGraphicFramePr>
        <p:xfrm>
          <a:off x="1469571" y="405697"/>
          <a:ext cx="10225605" cy="668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94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8B389-7667-DE1F-6AF5-375DC434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Multi-colored 3D Art">
            <a:extLst>
              <a:ext uri="{FF2B5EF4-FFF2-40B4-BE49-F238E27FC236}">
                <a16:creationId xmlns:a16="http://schemas.microsoft.com/office/drawing/2014/main" id="{82A43CAB-A581-18D9-A014-D60ADD4D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86" r="-1" b="659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A60B0-2DF2-56A8-9606-E2D2FB80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Part II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Linux Filesystem Organization &amp; Shell Interaction</a:t>
            </a:r>
          </a:p>
        </p:txBody>
      </p:sp>
    </p:spTree>
    <p:extLst>
      <p:ext uri="{BB962C8B-B14F-4D97-AF65-F5344CB8AC3E}">
        <p14:creationId xmlns:p14="http://schemas.microsoft.com/office/powerpoint/2010/main" val="9900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A332C3-E22F-3B70-46DF-E0B9A350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Introduction to the Linux Filesystem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83533132-E8D6-8D46-0327-0884585F0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44300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81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CE45C-5EE7-6CA4-9849-73BFAD44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 dirty="0"/>
              <a:t>High-</a:t>
            </a:r>
            <a:r>
              <a:rPr lang="es-CO" sz="4000" dirty="0" err="1"/>
              <a:t>Level</a:t>
            </a:r>
            <a:r>
              <a:rPr lang="es-CO" sz="4000" dirty="0"/>
              <a:t> </a:t>
            </a:r>
            <a:r>
              <a:rPr lang="es-CO" sz="4000" dirty="0" err="1"/>
              <a:t>Filesystem</a:t>
            </a:r>
            <a:r>
              <a:rPr lang="es-CO" sz="4000" dirty="0"/>
              <a:t> </a:t>
            </a:r>
            <a:r>
              <a:rPr lang="es-CO" sz="4000" dirty="0" err="1"/>
              <a:t>Layout</a:t>
            </a:r>
            <a:endParaRPr lang="es-CO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39199D9-AD83-8485-2CCD-C43938C58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7459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03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75468-E686-A943-8961-07E0EC7D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Special System Interfaces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FEAD704-E4C4-0980-BF88-C61A927A3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57984"/>
              </p:ext>
            </p:extLst>
          </p:nvPr>
        </p:nvGraphicFramePr>
        <p:xfrm>
          <a:off x="3973286" y="657369"/>
          <a:ext cx="7697506" cy="53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6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A73BA-A560-0BC6-2D5B-DC232ACE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D4B7A62-D752-438E-DB54-3EA31704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01" r="-1" b="82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FAE947-7211-4722-9026-8E874A8AD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09604-1363-BB8C-6813-17C1CCD4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32" y="2523744"/>
            <a:ext cx="5032105" cy="3612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Part II-B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CLI Exploration and Filesystem Hands-On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53E504-CE7A-45E8-9030-0BFDACF83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8532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7C63-3972-D371-E1DD-EC36FF9A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Navigation</a:t>
            </a:r>
            <a:r>
              <a:rPr lang="es-CO" dirty="0"/>
              <a:t> </a:t>
            </a:r>
            <a:r>
              <a:rPr lang="es-CO" dirty="0" err="1"/>
              <a:t>Practice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987163-4C13-4A16-0286-D1A98E0D369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5112" y="2441448"/>
            <a:ext cx="25594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filesystem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Tab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autocompletion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cd –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7CD5-E68D-0C10-1BB4-9659B6F1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8" y="2441448"/>
            <a:ext cx="8370363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118E-1E25-5DC1-2B0B-2802CCDF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9A0-51BA-A3DC-F24D-31BC46E2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File </a:t>
            </a:r>
            <a:r>
              <a:rPr lang="es-CO" dirty="0" err="1"/>
              <a:t>Creation</a:t>
            </a:r>
            <a:r>
              <a:rPr lang="es-CO" dirty="0"/>
              <a:t> and Management </a:t>
            </a:r>
            <a:r>
              <a:rPr lang="es-CO" dirty="0" err="1"/>
              <a:t>from</a:t>
            </a:r>
            <a:r>
              <a:rPr lang="es-CO" dirty="0"/>
              <a:t> CLI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1B9FA3-9DF2-27A1-5C71-EC3085EF66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5112" y="2015835"/>
            <a:ext cx="428548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Create, edit, and inspect files from the shell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cautious with 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rm -r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with wildcards.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6D04A-AFE1-54CC-3470-6ACBE8E6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44" y="2023192"/>
            <a:ext cx="6564373" cy="43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7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666C-CA32-F389-B3D6-BAED681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Searching</a:t>
            </a:r>
            <a:r>
              <a:rPr lang="es-CO" dirty="0"/>
              <a:t> and </a:t>
            </a:r>
            <a:r>
              <a:rPr lang="es-CO" dirty="0" err="1"/>
              <a:t>Inspecting</a:t>
            </a:r>
            <a:r>
              <a:rPr lang="es-CO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660D-9C6C-CB46-A593-217D63F22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441448"/>
            <a:ext cx="4007249" cy="37673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 Learn to locate and read files efficiently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s-CO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Ctrl+C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stop continuous commands like 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tail -f</a:t>
            </a: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97605-FCA4-B989-E2A2-905542D57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6885"/>
          <a:stretch/>
        </p:blipFill>
        <p:spPr>
          <a:xfrm>
            <a:off x="4528457" y="2441448"/>
            <a:ext cx="7389777" cy="2884714"/>
          </a:xfrm>
        </p:spPr>
      </p:pic>
    </p:spTree>
    <p:extLst>
      <p:ext uri="{BB962C8B-B14F-4D97-AF65-F5344CB8AC3E}">
        <p14:creationId xmlns:p14="http://schemas.microsoft.com/office/powerpoint/2010/main" val="48735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D1D7EB-EE68-4650-707C-B7E05266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Summary of CLI Tools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B9F8B1-9860-8A7E-BA20-067DF3E8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04766"/>
              </p:ext>
            </p:extLst>
          </p:nvPr>
        </p:nvGraphicFramePr>
        <p:xfrm>
          <a:off x="4749863" y="657369"/>
          <a:ext cx="6403432" cy="564217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73061">
                  <a:extLst>
                    <a:ext uri="{9D8B030D-6E8A-4147-A177-3AD203B41FA5}">
                      <a16:colId xmlns:a16="http://schemas.microsoft.com/office/drawing/2014/main" val="1486659650"/>
                    </a:ext>
                  </a:extLst>
                </a:gridCol>
                <a:gridCol w="3730371">
                  <a:extLst>
                    <a:ext uri="{9D8B030D-6E8A-4147-A177-3AD203B41FA5}">
                      <a16:colId xmlns:a16="http://schemas.microsoft.com/office/drawing/2014/main" val="3643700044"/>
                    </a:ext>
                  </a:extLst>
                </a:gridCol>
              </a:tblGrid>
              <a:tr h="867293">
                <a:tc>
                  <a:txBody>
                    <a:bodyPr/>
                    <a:lstStyle/>
                    <a:p>
                      <a:r>
                        <a:rPr lang="es-CO" sz="2500" b="0" cap="all" spc="150" err="1">
                          <a:solidFill>
                            <a:schemeClr val="lt1"/>
                          </a:solidFill>
                        </a:rPr>
                        <a:t>Category</a:t>
                      </a:r>
                      <a:endParaRPr lang="es-CO" sz="2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500" b="0" cap="all" spc="150" err="1">
                          <a:solidFill>
                            <a:schemeClr val="lt1"/>
                          </a:solidFill>
                        </a:rPr>
                        <a:t>Commands</a:t>
                      </a:r>
                      <a:endParaRPr lang="es-CO" sz="2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82588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Navigation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cd,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pwd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44954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touch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nano,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vim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rm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60202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Viewing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 Files</a:t>
                      </a: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les, head,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14880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Text Output</a:t>
                      </a: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echo</a:t>
                      </a: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85021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Searching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grep,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find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174271"/>
                  </a:ext>
                </a:extLst>
              </a:tr>
              <a:tr h="795813"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s-CO" sz="2000" cap="none" spc="0">
                          <a:solidFill>
                            <a:schemeClr val="tx1"/>
                          </a:solidFill>
                        </a:rPr>
                        <a:t>, free, </a:t>
                      </a:r>
                      <a:r>
                        <a:rPr lang="es-CO" sz="2000" cap="none" spc="0" err="1">
                          <a:solidFill>
                            <a:schemeClr val="tx1"/>
                          </a:solidFill>
                        </a:rPr>
                        <a:t>uptime</a:t>
                      </a:r>
                      <a:endParaRPr lang="es-CO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4440" marR="214440" marT="214440" marB="214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7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5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BE54D-18CE-A09F-0D45-B60EAB08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Using man: The Manual Pages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98EE1-CFA2-E380-589D-C6F9427DC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51207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Multi-colored 3D Art">
            <a:extLst>
              <a:ext uri="{FF2B5EF4-FFF2-40B4-BE49-F238E27FC236}">
                <a16:creationId xmlns:a16="http://schemas.microsoft.com/office/drawing/2014/main" id="{3EEB9771-EB23-28BD-615B-D6228C36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86" r="-1" b="659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A2899-DBD5-F6D8-0A4A-262F8E0D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Part I 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Introduction to Linux and System Abstractions</a:t>
            </a: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876D9-B08B-0B33-5DB9-540F43048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CFEF334-E100-E3DF-9220-907BBDC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01" r="-1" b="82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AC7E0-6E33-41E6-DD3A-1721ED3B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32" y="2523744"/>
            <a:ext cx="5032105" cy="3612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</a:rPr>
              <a:t>Part II-C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System Internals in Practice</a:t>
            </a:r>
          </a:p>
        </p:txBody>
      </p:sp>
    </p:spTree>
    <p:extLst>
      <p:ext uri="{BB962C8B-B14F-4D97-AF65-F5344CB8AC3E}">
        <p14:creationId xmlns:p14="http://schemas.microsoft.com/office/powerpoint/2010/main" val="18820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56EBB-6B00-E29F-13F7-5188A708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6488-7C66-F4AC-4B40-1437A4BB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Reading </a:t>
            </a:r>
            <a:r>
              <a:rPr lang="es-CO" dirty="0" err="1"/>
              <a:t>System</a:t>
            </a:r>
            <a:r>
              <a:rPr lang="es-CO" dirty="0"/>
              <a:t> </a:t>
            </a:r>
            <a:r>
              <a:rPr lang="es-CO" dirty="0" err="1"/>
              <a:t>Info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s-CO" dirty="0" err="1">
                <a:solidFill>
                  <a:schemeClr val="accent3">
                    <a:lumMod val="50000"/>
                  </a:schemeClr>
                </a:solidFill>
              </a:rPr>
              <a:t>proc</a:t>
            </a:r>
            <a:endParaRPr lang="es-CO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09C72-3832-F9EA-CBD8-D7C09231B6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138" y="2441448"/>
            <a:ext cx="30099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/proc</a:t>
            </a:r>
            <a:r>
              <a:rPr kumimoji="0" lang="en-US" altLang="es-CO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virtual files created by the kernel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PID has its own 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/proc/&lt;</a:t>
            </a:r>
            <a:r>
              <a:rPr kumimoji="0" lang="en-US" altLang="es-CO" sz="24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pid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directory — inspect process details in real time.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8ABA-39FF-C048-353C-319E7126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5" y="2441448"/>
            <a:ext cx="8547257" cy="26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158-EE32-DE83-06E6-B44A39FF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51C-5417-CDE2-8AB3-55C33145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Accessing</a:t>
            </a:r>
            <a:r>
              <a:rPr lang="es-CO" dirty="0"/>
              <a:t> </a:t>
            </a:r>
            <a:r>
              <a:rPr lang="es-CO" dirty="0" err="1"/>
              <a:t>Devices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s-CO" dirty="0" err="1">
                <a:solidFill>
                  <a:schemeClr val="accent3">
                    <a:lumMod val="50000"/>
                  </a:schemeClr>
                </a:solidFill>
              </a:rPr>
              <a:t>dev</a:t>
            </a:r>
            <a:endParaRPr lang="es-CO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FBB1D-B0B2-E269-039F-A41C9486C17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0164" y="2491761"/>
            <a:ext cx="300999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Devices are exposed as spe</a:t>
            </a:r>
            <a:r>
              <a:rPr lang="en-US" altLang="es-CO" sz="2400" dirty="0">
                <a:latin typeface="Arial" panose="020B0604020202020204" pitchFamily="34" charset="0"/>
              </a:rPr>
              <a:t>cial files in 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/dev</a:t>
            </a:r>
            <a:endParaRPr kumimoji="0" lang="en-US" altLang="es-CO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powerful scripting for automation and low-level testing.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5E8E9-CACE-924A-27EC-FABB215D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15" y="2441448"/>
            <a:ext cx="8374539" cy="27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2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0155-22D9-DA34-0575-E46A89C7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33E0-6548-1341-2AB7-5E46117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Controlling</a:t>
            </a:r>
            <a:r>
              <a:rPr lang="es-CO" dirty="0"/>
              <a:t> GPIO 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s-CO" dirty="0" err="1">
                <a:solidFill>
                  <a:schemeClr val="accent3">
                    <a:lumMod val="50000"/>
                  </a:schemeClr>
                </a:solidFill>
              </a:rPr>
              <a:t>sys</a:t>
            </a:r>
            <a:endParaRPr lang="es-CO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C4095F-BF6B-5EC1-3D85-8FD903F8102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0164" y="2178502"/>
            <a:ext cx="30099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GPIO, PWM, and other interfaces are exported under</a:t>
            </a:r>
            <a:r>
              <a:rPr lang="en-US" altLang="es-CO" sz="2400" dirty="0">
                <a:latin typeface="Arial" panose="020B0604020202020204" pitchFamily="34" charset="0"/>
              </a:rPr>
              <a:t> </a:t>
            </a:r>
            <a:r>
              <a:rPr kumimoji="0" lang="en-US" altLang="es-CO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/sys/class/…</a:t>
            </a:r>
            <a:endParaRPr kumimoji="0" lang="en-US" altLang="es-CO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pseudo-files allow simple scripts to manipulate hardware.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3F69A-9DB9-B0D8-F09C-0B6A4972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57" y="2178502"/>
            <a:ext cx="8558579" cy="31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31F0F3-C909-D793-815A-3C863721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Why the Filesystem Matters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B3353D1-C227-3A72-190D-DEAA5190C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57378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345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B7B07-53DC-DA56-BEB2-26460E40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52EB5-6B8D-5BC4-F0D0-4C82A699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Recap and Q&amp;A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41445CB2-9406-1DCF-45E0-9D4C8D36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4"/>
                    </a14:imgEffect>
                  </a14:imgLayer>
                </a14:imgProps>
              </a:ext>
            </a:extLst>
          </a:blip>
          <a:srcRect r="-1" b="15708"/>
          <a:stretch/>
        </p:blipFill>
        <p:spPr>
          <a:xfrm>
            <a:off x="4337595" y="1415722"/>
            <a:ext cx="7333488" cy="41261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F927F-4A5F-723B-3E19-6BB6D7D99ED9}"/>
              </a:ext>
            </a:extLst>
          </p:cNvPr>
          <p:cNvSpPr txBox="1"/>
          <p:nvPr/>
        </p:nvSpPr>
        <p:spPr>
          <a:xfrm>
            <a:off x="4337595" y="1415722"/>
            <a:ext cx="7333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Key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takeaways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Linux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separates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hardware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access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,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system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behavior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, and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user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interface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through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clear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abstraction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layers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Its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filesystem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offers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more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than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storage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—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it’s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a control and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information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CLI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proficiency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unlocks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the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true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potential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of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Linux in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embedded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s-CO" sz="2800" b="1" dirty="0" err="1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systems</a:t>
            </a:r>
            <a:r>
              <a:rPr lang="es-CO" sz="2800" b="1" dirty="0">
                <a:ln>
                  <a:solidFill>
                    <a:schemeClr val="bg1"/>
                  </a:solidFill>
                </a:ln>
                <a:effectLst>
                  <a:outerShdw blurRad="520700" dist="76200" dir="5400000" sx="14000" sy="14000" algn="ctr" rotWithShape="0">
                    <a:schemeClr val="bg1">
                      <a:alpha val="43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8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DC06-BAC4-C881-C8D0-9354915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20C7DE-40EA-AA94-505D-327611AFBE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8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4FD3-72D4-7120-7019-F9C116BA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GNU/Linux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6C005A69-5EC7-BBE5-1B3C-417AAB48F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18546"/>
              </p:ext>
            </p:extLst>
          </p:nvPr>
        </p:nvGraphicFramePr>
        <p:xfrm>
          <a:off x="4194048" y="978408"/>
          <a:ext cx="750112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0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A6D1-9699-8F2A-4221-1946A8A2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A4B-8B87-1B35-B209-B4207BCE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 dirty="0" err="1"/>
              <a:t>What</a:t>
            </a:r>
            <a:r>
              <a:rPr lang="es-CO" sz="4000" dirty="0"/>
              <a:t> </a:t>
            </a:r>
            <a:r>
              <a:rPr lang="es-CO" sz="4000" dirty="0" err="1"/>
              <a:t>is</a:t>
            </a:r>
            <a:r>
              <a:rPr lang="es-CO" sz="4000" dirty="0"/>
              <a:t> </a:t>
            </a:r>
            <a:r>
              <a:rPr lang="es-CO" sz="4000" dirty="0" err="1"/>
              <a:t>an</a:t>
            </a:r>
            <a:r>
              <a:rPr lang="es-CO" sz="4000" dirty="0"/>
              <a:t> </a:t>
            </a:r>
            <a:r>
              <a:rPr lang="es-CO" sz="4000" dirty="0" err="1"/>
              <a:t>Operating</a:t>
            </a:r>
            <a:r>
              <a:rPr lang="es-CO" sz="4000" dirty="0"/>
              <a:t> </a:t>
            </a:r>
            <a:r>
              <a:rPr lang="es-CO" sz="4000" dirty="0" err="1"/>
              <a:t>System</a:t>
            </a:r>
            <a:endParaRPr lang="es-CO" sz="4000" dirty="0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BCE5BCB8-FE0A-4298-DCC6-A0891473E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0264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4884-2131-0D69-38A4-37AEAB79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s-CO" dirty="0" err="1"/>
              <a:t>Major</a:t>
            </a:r>
            <a:r>
              <a:rPr lang="es-CO" dirty="0"/>
              <a:t> OS </a:t>
            </a:r>
            <a:r>
              <a:rPr lang="es-CO" dirty="0" err="1"/>
              <a:t>Components</a:t>
            </a: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8577E-624E-9B09-8BA2-D42F88CF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08582"/>
              </p:ext>
            </p:extLst>
          </p:nvPr>
        </p:nvGraphicFramePr>
        <p:xfrm>
          <a:off x="520700" y="1894114"/>
          <a:ext cx="11150092" cy="445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AE98-DDF3-3D01-D578-E2C82219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Linux </a:t>
            </a:r>
            <a:r>
              <a:rPr lang="es-CO" dirty="0" err="1"/>
              <a:t>Architecture</a:t>
            </a:r>
            <a:r>
              <a:rPr lang="es-CO" dirty="0"/>
              <a:t> </a:t>
            </a:r>
            <a:r>
              <a:rPr lang="es-CO" dirty="0" err="1"/>
              <a:t>Overview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6308-1F2D-F3E5-D5F4-B924FA79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2800" dirty="0"/>
              <a:t>Linux </a:t>
            </a:r>
            <a:r>
              <a:rPr lang="es-CO" sz="2800" dirty="0" err="1"/>
              <a:t>separates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system</a:t>
            </a:r>
            <a:r>
              <a:rPr lang="es-CO" sz="2800" dirty="0"/>
              <a:t> </a:t>
            </a:r>
            <a:r>
              <a:rPr lang="es-CO" sz="2800" dirty="0" err="1"/>
              <a:t>into</a:t>
            </a:r>
            <a:r>
              <a:rPr lang="es-CO" sz="2800" dirty="0"/>
              <a:t> </a:t>
            </a:r>
            <a:r>
              <a:rPr lang="es-CO" sz="2800" dirty="0" err="1"/>
              <a:t>User</a:t>
            </a:r>
            <a:r>
              <a:rPr lang="es-CO" sz="2800" dirty="0"/>
              <a:t> </a:t>
            </a:r>
            <a:r>
              <a:rPr lang="es-CO" sz="2800" dirty="0" err="1"/>
              <a:t>Space</a:t>
            </a:r>
            <a:r>
              <a:rPr lang="es-CO" sz="2800" dirty="0"/>
              <a:t> and </a:t>
            </a:r>
            <a:r>
              <a:rPr lang="es-CO" sz="2800" dirty="0" err="1"/>
              <a:t>Kernel</a:t>
            </a:r>
            <a:r>
              <a:rPr lang="es-CO" sz="2800" dirty="0"/>
              <a:t> </a:t>
            </a:r>
            <a:r>
              <a:rPr lang="es-CO" sz="2800" dirty="0" err="1"/>
              <a:t>Space</a:t>
            </a:r>
            <a:r>
              <a:rPr lang="es-CO" sz="2800" dirty="0"/>
              <a:t>.</a:t>
            </a:r>
          </a:p>
          <a:p>
            <a:pPr lvl="1"/>
            <a:r>
              <a:rPr lang="es-CO" sz="2400" dirty="0" err="1"/>
              <a:t>User</a:t>
            </a:r>
            <a:r>
              <a:rPr lang="es-CO" sz="2400" dirty="0"/>
              <a:t> </a:t>
            </a:r>
            <a:r>
              <a:rPr lang="es-CO" sz="2400" dirty="0" err="1"/>
              <a:t>Space</a:t>
            </a:r>
            <a:r>
              <a:rPr lang="es-CO" sz="2400" dirty="0"/>
              <a:t>:</a:t>
            </a:r>
          </a:p>
          <a:p>
            <a:pPr lvl="2"/>
            <a:r>
              <a:rPr lang="es-CO" sz="2000" dirty="0" err="1"/>
              <a:t>Applications</a:t>
            </a:r>
            <a:endParaRPr lang="es-CO" sz="2000" dirty="0"/>
          </a:p>
          <a:p>
            <a:pPr lvl="2"/>
            <a:r>
              <a:rPr lang="es-CO" sz="2000" dirty="0" err="1"/>
              <a:t>Command</a:t>
            </a:r>
            <a:r>
              <a:rPr lang="es-CO" sz="2000" dirty="0"/>
              <a:t>-line tolos</a:t>
            </a:r>
          </a:p>
          <a:p>
            <a:pPr lvl="2"/>
            <a:r>
              <a:rPr lang="es-CO" sz="2000" dirty="0" err="1"/>
              <a:t>Libraries</a:t>
            </a:r>
            <a:r>
              <a:rPr lang="es-CO" sz="2000" dirty="0"/>
              <a:t> (</a:t>
            </a:r>
            <a:r>
              <a:rPr lang="es-CO" sz="2000" dirty="0" err="1"/>
              <a:t>like</a:t>
            </a:r>
            <a:r>
              <a:rPr lang="es-CO" sz="2000" dirty="0"/>
              <a:t> </a:t>
            </a:r>
            <a:r>
              <a:rPr lang="es-CO" sz="2000" dirty="0" err="1"/>
              <a:t>libc</a:t>
            </a:r>
            <a:r>
              <a:rPr lang="es-CO" sz="2000" dirty="0"/>
              <a:t>)</a:t>
            </a:r>
          </a:p>
          <a:p>
            <a:pPr lvl="1"/>
            <a:r>
              <a:rPr lang="es-CO" sz="2400" dirty="0" err="1"/>
              <a:t>Kernel</a:t>
            </a:r>
            <a:r>
              <a:rPr lang="es-CO" sz="2400" dirty="0"/>
              <a:t> </a:t>
            </a:r>
            <a:r>
              <a:rPr lang="es-CO" sz="2400" dirty="0" err="1"/>
              <a:t>Space</a:t>
            </a:r>
            <a:r>
              <a:rPr lang="es-CO" sz="2400" dirty="0"/>
              <a:t>:</a:t>
            </a:r>
          </a:p>
          <a:p>
            <a:pPr lvl="2"/>
            <a:r>
              <a:rPr lang="es-CO" sz="2000" dirty="0" err="1"/>
              <a:t>Scheduler</a:t>
            </a:r>
            <a:r>
              <a:rPr lang="es-CO" sz="2000" dirty="0"/>
              <a:t>, </a:t>
            </a:r>
            <a:r>
              <a:rPr lang="es-CO" sz="2000" dirty="0" err="1"/>
              <a:t>memory</a:t>
            </a:r>
            <a:r>
              <a:rPr lang="es-CO" sz="2000" dirty="0"/>
              <a:t> manager, </a:t>
            </a:r>
            <a:r>
              <a:rPr lang="es-CO" sz="2000" dirty="0" err="1"/>
              <a:t>network</a:t>
            </a:r>
            <a:r>
              <a:rPr lang="es-CO" sz="2000" dirty="0"/>
              <a:t> </a:t>
            </a:r>
            <a:r>
              <a:rPr lang="es-CO" sz="2000" dirty="0" err="1"/>
              <a:t>stack</a:t>
            </a:r>
            <a:endParaRPr lang="es-CO" sz="2000" dirty="0"/>
          </a:p>
          <a:p>
            <a:pPr lvl="2"/>
            <a:r>
              <a:rPr lang="es-CO" sz="2000" dirty="0"/>
              <a:t>Virtual file </a:t>
            </a:r>
            <a:r>
              <a:rPr lang="es-CO" sz="2000" dirty="0" err="1"/>
              <a:t>system</a:t>
            </a:r>
            <a:r>
              <a:rPr lang="es-CO" sz="2000" dirty="0"/>
              <a:t> (VFS)</a:t>
            </a:r>
          </a:p>
          <a:p>
            <a:pPr lvl="2"/>
            <a:r>
              <a:rPr lang="es-CO" sz="2000" dirty="0" err="1"/>
              <a:t>Device</a:t>
            </a:r>
            <a:r>
              <a:rPr lang="es-CO" sz="2000" dirty="0"/>
              <a:t> drivers and </a:t>
            </a:r>
            <a:r>
              <a:rPr lang="es-CO" sz="2000" dirty="0" err="1"/>
              <a:t>interprocess</a:t>
            </a:r>
            <a:r>
              <a:rPr lang="es-CO" sz="2000" dirty="0"/>
              <a:t> </a:t>
            </a:r>
            <a:r>
              <a:rPr lang="es-CO" sz="2000" dirty="0" err="1"/>
              <a:t>communication</a:t>
            </a:r>
            <a:r>
              <a:rPr lang="es-CO" sz="2000" dirty="0"/>
              <a:t> </a:t>
            </a:r>
            <a:r>
              <a:rPr lang="es-CO" sz="2000" dirty="0" err="1"/>
              <a:t>mechanisms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4694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D7250-6BF1-9B2A-FD44-2511343D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4000"/>
              <a:t>Why is Linux Key in Embedded Systems?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B294B-EB1D-5D1F-254B-9F2230DB9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14474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1888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1761</Words>
  <Application>Microsoft Office PowerPoint</Application>
  <PresentationFormat>Widescreen</PresentationFormat>
  <Paragraphs>187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Bierstadt</vt:lpstr>
      <vt:lpstr>Wingdings</vt:lpstr>
      <vt:lpstr>GestaltVTI</vt:lpstr>
      <vt:lpstr>Understanding the Linux Operating System Foundations for Embedded Linux</vt:lpstr>
      <vt:lpstr>Outline</vt:lpstr>
      <vt:lpstr>Part I  Introduction to Linux and System Abstractions </vt:lpstr>
      <vt:lpstr>What is Linux</vt:lpstr>
      <vt:lpstr>GNU/Linux</vt:lpstr>
      <vt:lpstr>What is an Operating System</vt:lpstr>
      <vt:lpstr>Major OS Components</vt:lpstr>
      <vt:lpstr>Linux Architecture Overview</vt:lpstr>
      <vt:lpstr>Why is Linux Key in Embedded Systems?</vt:lpstr>
      <vt:lpstr>Part I-B Abstraction Layers in Embedded Linux Programming</vt:lpstr>
      <vt:lpstr>Abstraction Layers in Embedded Linux</vt:lpstr>
      <vt:lpstr>System-Level: Role and Scope</vt:lpstr>
      <vt:lpstr>System-Level Example: DT + Driver</vt:lpstr>
      <vt:lpstr>Backend Services: Role and Scope</vt:lpstr>
      <vt:lpstr>Backend Example: SystemD + DBUS </vt:lpstr>
      <vt:lpstr>Frontend Interfaces: Role and Scope</vt:lpstr>
      <vt:lpstr>Frontend Example: LVGL + Flask</vt:lpstr>
      <vt:lpstr>Integration View: From Hardware to User</vt:lpstr>
      <vt:lpstr>Q&amp;A / Discussion</vt:lpstr>
      <vt:lpstr>Part II  Linux Filesystem Organization &amp; Shell Interaction</vt:lpstr>
      <vt:lpstr>Introduction to the Linux Filesystem</vt:lpstr>
      <vt:lpstr>High-Level Filesystem Layout</vt:lpstr>
      <vt:lpstr>Special System Interfaces</vt:lpstr>
      <vt:lpstr>Part II-B CLI Exploration and Filesystem Hands-On</vt:lpstr>
      <vt:lpstr>Navigation Practice</vt:lpstr>
      <vt:lpstr>File Creation and Management from CLI</vt:lpstr>
      <vt:lpstr>Searching and Inspecting Files</vt:lpstr>
      <vt:lpstr>Summary of CLI Tools</vt:lpstr>
      <vt:lpstr>Using man: The Manual Pages</vt:lpstr>
      <vt:lpstr>Part II-C System Internals in Practice</vt:lpstr>
      <vt:lpstr>Reading System Info from /proc</vt:lpstr>
      <vt:lpstr>Accessing Devices via /dev</vt:lpstr>
      <vt:lpstr>Controlling GPIO via /sys</vt:lpstr>
      <vt:lpstr>Why the Filesystem Matters</vt:lpstr>
      <vt:lpstr>Final Recap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Bernardo Gómez Mendoza</dc:creator>
  <cp:lastModifiedBy>Juan Bernardo Gómez Mendoza</cp:lastModifiedBy>
  <cp:revision>1</cp:revision>
  <dcterms:created xsi:type="dcterms:W3CDTF">2025-04-11T08:33:01Z</dcterms:created>
  <dcterms:modified xsi:type="dcterms:W3CDTF">2025-04-11T10:09:39Z</dcterms:modified>
</cp:coreProperties>
</file>