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-737-021_MOHAMMED ABDUL MOQEET" initials="1AM" lastIdx="1" clrIdx="0">
    <p:extLst>
      <p:ext uri="{19B8F6BF-5375-455C-9EA6-DF929625EA0E}">
        <p15:presenceInfo xmlns:p15="http://schemas.microsoft.com/office/powerpoint/2012/main" userId="S::1602-19-737-021@vce.ac.in::ca4724f9-97b7-430d-a58a-fe9672b542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4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8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4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4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1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6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7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2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8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cro-tec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3773" y="1600200"/>
            <a:ext cx="8088205" cy="26161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entaur" pitchFamily="18" charset="0"/>
              </a:rPr>
              <a:t>ABSTRACT</a:t>
            </a:r>
            <a:r>
              <a:rPr lang="en-US" b="1" dirty="0">
                <a:solidFill>
                  <a:schemeClr val="tx1"/>
                </a:solidFill>
                <a:latin typeface="Centaur" pitchFamily="18" charset="0"/>
              </a:rPr>
              <a:t> :</a:t>
            </a:r>
          </a:p>
          <a:p>
            <a:r>
              <a:rPr lang="en-US" sz="1600" dirty="0">
                <a:solidFill>
                  <a:schemeClr val="tx1"/>
                </a:solidFill>
                <a:latin typeface="Centaur" pitchFamily="18" charset="0"/>
              </a:rPr>
              <a:t>In our project ‘Virtual Backpack’, we are providing the user a virtual backpack or their own workplace .  In the student’s option it will be like an inventory. our Virtual backpack is designed using C language. The transactions like login, register, add , search, delete are provided. The backpack System stores the details like name, address, ID number , Date Of Birth of members or users who is using the app. The details of books like book name, book number, subject to which it belongs , author, edition, year of publication , the total  number of books that are present in the inventory etc are also stored. If the student is from </a:t>
            </a:r>
            <a:r>
              <a:rPr lang="en-US" sz="1600" dirty="0" err="1">
                <a:solidFill>
                  <a:schemeClr val="tx1"/>
                </a:solidFill>
                <a:latin typeface="Centaur" pitchFamily="18" charset="0"/>
              </a:rPr>
              <a:t>Vasavi</a:t>
            </a:r>
            <a:r>
              <a:rPr lang="en-US" sz="1600" dirty="0">
                <a:solidFill>
                  <a:schemeClr val="tx1"/>
                </a:solidFill>
                <a:latin typeface="Centaur" pitchFamily="18" charset="0"/>
              </a:rPr>
              <a:t>, we will ask the semester they are in and provide a list of books required, students can also access notes and assignments. </a:t>
            </a:r>
          </a:p>
          <a:p>
            <a:r>
              <a:rPr lang="en-US" b="1" dirty="0">
                <a:solidFill>
                  <a:schemeClr val="tx1"/>
                </a:solidFill>
                <a:latin typeface="Centaur" pitchFamily="18" charset="0"/>
              </a:rPr>
              <a:t> 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A0F52-D53E-E146-BD09-0777EEB33F69}"/>
              </a:ext>
            </a:extLst>
          </p:cNvPr>
          <p:cNvSpPr txBox="1"/>
          <p:nvPr/>
        </p:nvSpPr>
        <p:spPr>
          <a:xfrm>
            <a:off x="5410200" y="4419600"/>
            <a:ext cx="3733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Team no:B20</a:t>
            </a:r>
          </a:p>
          <a:p>
            <a:pPr algn="l"/>
            <a:r>
              <a:rPr lang="en-US" dirty="0"/>
              <a:t>
</a:t>
            </a:r>
            <a:r>
              <a:rPr lang="en-US" sz="1600" dirty="0"/>
              <a:t>Name: Mohammed Abdul </a:t>
            </a:r>
            <a:r>
              <a:rPr lang="en-US" sz="1600" dirty="0" err="1"/>
              <a:t>Moqeet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            </a:t>
            </a:r>
            <a:r>
              <a:rPr lang="en-US" sz="1600" dirty="0" err="1"/>
              <a:t>Kelavath</a:t>
            </a:r>
            <a:r>
              <a:rPr lang="en-US" sz="1600" dirty="0"/>
              <a:t> </a:t>
            </a:r>
            <a:r>
              <a:rPr lang="en-US" sz="1600" dirty="0" err="1"/>
              <a:t>Upender</a:t>
            </a:r>
            <a:r>
              <a:rPr lang="en-US" sz="1600" dirty="0"/>
              <a:t> Naik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Roll No:1602-19-737-021</a:t>
            </a:r>
          </a:p>
          <a:p>
            <a:pPr algn="l"/>
            <a:r>
              <a:rPr lang="en-US" sz="1600" dirty="0"/>
              <a:t>              1602-19-737-051</a:t>
            </a:r>
          </a:p>
          <a:p>
            <a:pPr algn="l"/>
            <a:r>
              <a:rPr lang="en-US" sz="1600" dirty="0"/>
              <a:t>Section: IT-A</a:t>
            </a:r>
          </a:p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4D55B-8458-F64C-982B-05716933A9B4}"/>
              </a:ext>
            </a:extLst>
          </p:cNvPr>
          <p:cNvSpPr txBox="1"/>
          <p:nvPr/>
        </p:nvSpPr>
        <p:spPr>
          <a:xfrm rot="10800000" flipV="1">
            <a:off x="0" y="449853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GITHUB Link: </a:t>
            </a:r>
            <a:r>
              <a:rPr lang="en-US" dirty="0">
                <a:hlinkClick r:id="rId2"/>
              </a:rPr>
              <a:t>https://github.com/Macro-tech</a:t>
            </a:r>
            <a:endParaRPr lang="en-US" dirty="0"/>
          </a:p>
          <a:p>
            <a:pPr algn="l"/>
            <a:r>
              <a:rPr lang="en-US" dirty="0"/>
              <a:t>                        https://github.com/upendernaik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E110F1-93B7-4D40-8982-8AFE34454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29520"/>
            <a:ext cx="8825658" cy="967381"/>
          </a:xfrm>
        </p:spPr>
        <p:txBody>
          <a:bodyPr/>
          <a:lstStyle/>
          <a:p>
            <a:r>
              <a:rPr lang="en-IN" u="sng" dirty="0"/>
              <a:t>Virtual Backpack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Centaur</vt:lpstr>
      <vt:lpstr>Century Gothic</vt:lpstr>
      <vt:lpstr>Wingdings 3</vt:lpstr>
      <vt:lpstr>Ion</vt:lpstr>
      <vt:lpstr>Virtual Backpack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I B R A R Y      M A N A G E M E N T      S Y S T E M</dc:title>
  <dc:creator>MOHAMMED</dc:creator>
  <cp:lastModifiedBy>Abdul Muqeet</cp:lastModifiedBy>
  <cp:revision>20</cp:revision>
  <dcterms:created xsi:type="dcterms:W3CDTF">2020-09-16T07:58:59Z</dcterms:created>
  <dcterms:modified xsi:type="dcterms:W3CDTF">2020-10-09T10:32:38Z</dcterms:modified>
</cp:coreProperties>
</file>