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64" r:id="rId4"/>
    <p:sldId id="257" r:id="rId5"/>
    <p:sldId id="258" r:id="rId6"/>
    <p:sldId id="259" r:id="rId7"/>
    <p:sldId id="260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7985-1B6C-48E4-B844-B71534BB76A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E5B0C-A8A7-4760-9CFD-02D2265255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54D0-07A9-4E4F-BD0A-FD7CBC2E99A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EC14-DB15-4E01-9595-82F4BC20D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571" y="851517"/>
            <a:ext cx="3928849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kern="1200">
                <a:latin typeface="+mj-lt"/>
                <a:ea typeface="+mj-ea"/>
                <a:cs typeface="+mj-cs"/>
              </a:rPr>
              <a:t>Virtual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b="1" kern="1200">
                <a:latin typeface="+mj-lt"/>
                <a:ea typeface="+mj-ea"/>
                <a:cs typeface="+mj-cs"/>
              </a:rPr>
              <a:t>Backpack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1AE7-A8A5-4277-BC59-AD668ED7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72" y="3842932"/>
            <a:ext cx="3125336" cy="2163551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Design Documentation</a:t>
            </a:r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5" descr="Backpack">
            <a:extLst>
              <a:ext uri="{FF2B5EF4-FFF2-40B4-BE49-F238E27FC236}">
                <a16:creationId xmlns:a16="http://schemas.microsoft.com/office/drawing/2014/main" id="{C3891A8F-FFC7-4965-976A-AB131E75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2531473"/>
            <a:ext cx="24130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A8EC9-BDC0-4397-96FE-271BFE25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8855"/>
            <a:ext cx="8013114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TEAM – B20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15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6400800" cy="47244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Use cases(Features of the Project)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book to inventory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 book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a book 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Books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Book Records</a:t>
            </a:r>
          </a:p>
          <a:p>
            <a:pPr algn="l"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Books Database Admin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records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books status</a:t>
            </a:r>
          </a:p>
          <a:p>
            <a:pPr algn="l">
              <a:buFont typeface="Arial" pitchFamily="34" charset="0"/>
              <a:buChar char="•"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5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697F1-8BAC-49B6-9D36-112B3BE5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B6D11-76EB-4142-BE68-7046834F1DB7}"/>
              </a:ext>
            </a:extLst>
          </p:cNvPr>
          <p:cNvSpPr/>
          <p:nvPr/>
        </p:nvSpPr>
        <p:spPr>
          <a:xfrm>
            <a:off x="5257800" y="4191000"/>
            <a:ext cx="838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F54B6-D5A6-42E4-8CB4-F688AF893155}"/>
              </a:ext>
            </a:extLst>
          </p:cNvPr>
          <p:cNvSpPr txBox="1"/>
          <p:nvPr/>
        </p:nvSpPr>
        <p:spPr>
          <a:xfrm>
            <a:off x="5257800" y="403711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Admin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FA5664-4CE0-4EDE-8C37-47CB10E9D2CE}"/>
              </a:ext>
            </a:extLst>
          </p:cNvPr>
          <p:cNvSpPr/>
          <p:nvPr/>
        </p:nvSpPr>
        <p:spPr>
          <a:xfrm>
            <a:off x="4724400" y="4037111"/>
            <a:ext cx="1295400" cy="3062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DATABASE 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0E1A3-B0DD-484D-A83D-0EF246B503AC}"/>
              </a:ext>
            </a:extLst>
          </p:cNvPr>
          <p:cNvSpPr/>
          <p:nvPr/>
        </p:nvSpPr>
        <p:spPr>
          <a:xfrm>
            <a:off x="4953000" y="3810000"/>
            <a:ext cx="967161" cy="2256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Database Admin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A70E601-88A4-4B2A-B6C6-9AC88A533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r="12110"/>
          <a:stretch/>
        </p:blipFill>
        <p:spPr>
          <a:xfrm>
            <a:off x="484696" y="990600"/>
            <a:ext cx="5867400" cy="4525963"/>
          </a:xfrm>
        </p:spPr>
      </p:pic>
    </p:spTree>
    <p:extLst>
      <p:ext uri="{BB962C8B-B14F-4D97-AF65-F5344CB8AC3E}">
        <p14:creationId xmlns:p14="http://schemas.microsoft.com/office/powerpoint/2010/main" val="212970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8229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Use-Case Descriptions</a:t>
            </a:r>
          </a:p>
          <a:p>
            <a:r>
              <a:rPr lang="en-US" sz="1400" b="1" dirty="0"/>
              <a:t>uc01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Register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Actors : User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: Allows new user to register for an account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Pre-conditions : None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Post-conditions : An account is created for a user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Flow 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30520"/>
              </p:ext>
            </p:extLst>
          </p:nvPr>
        </p:nvGraphicFramePr>
        <p:xfrm>
          <a:off x="609600" y="3429000"/>
          <a:ext cx="8077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/>
                        <a:t>1.Choses the sign-up/register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2.Prompts for data required for</a:t>
                      </a:r>
                      <a:r>
                        <a:rPr lang="en-US" sz="1400" baseline="0" dirty="0"/>
                        <a:t> data required for registration.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/>
                        <a:t>3.Enters</a:t>
                      </a:r>
                      <a:r>
                        <a:rPr lang="en-US" sz="1400" baseline="0" dirty="0"/>
                        <a:t> the data prompted by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4.Validates user information </a:t>
                      </a:r>
                    </a:p>
                    <a:p>
                      <a:r>
                        <a:rPr lang="en-US" sz="1400" dirty="0"/>
                        <a:t>4.1)if the information is valid, create a new account.</a:t>
                      </a:r>
                    </a:p>
                    <a:p>
                      <a:r>
                        <a:rPr lang="en-US" sz="1400" dirty="0"/>
                        <a:t>4.2)if invalid, display error message and prompt for            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  new 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Uc02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Login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Actors : User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Description: Allows registered users to login.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Pre-conditions : Users should be registered with the system.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Post-conditions : User logs in and all the options are displayed on the screen.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flow 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124200"/>
          <a:ext cx="81534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1400" dirty="0"/>
                        <a:t>1. Chooses login option and enters username and </a:t>
                      </a:r>
                      <a:r>
                        <a:rPr lang="en-US" sz="1400" baseline="0" dirty="0"/>
                        <a:t> password.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 Validates username and password .</a:t>
                      </a:r>
                    </a:p>
                    <a:p>
                      <a:r>
                        <a:rPr lang="en-US" sz="1400" dirty="0"/>
                        <a:t>2.1)If the username is invalid ,display error message and prompt for valid username.</a:t>
                      </a:r>
                    </a:p>
                    <a:p>
                      <a:r>
                        <a:rPr lang="en-US" sz="1400" dirty="0"/>
                        <a:t>2.2) if the password</a:t>
                      </a:r>
                      <a:r>
                        <a:rPr lang="en-US" sz="1400" baseline="0" dirty="0"/>
                        <a:t> is invalid ,display error message and prompt for valid password.</a:t>
                      </a:r>
                    </a:p>
                    <a:p>
                      <a:r>
                        <a:rPr lang="en-US" sz="1400" baseline="0" dirty="0"/>
                        <a:t>2.3) If the username and password are valid, then login and display the home page.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Uc03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Add book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Actors : User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: Allows user to add a book to the inventory.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Pre-conditions : User should be logged in.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 : Book details are recorded in the database.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Flow: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3124200"/>
          <a:ext cx="8305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Selects add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book option and enters required book details.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Book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details are recorded in the database.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Uc04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Search for a book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 : User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: Allows user to search for a book in the database by  entering   book                Information.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 :User should be logged in.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 : required book information is printed on the screen.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3124200"/>
          <a:ext cx="80772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1.Selects the search a book option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2.All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Books present in the database are shown on the screen with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Uc05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Delete a book.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 : User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: Book details are removed from the database.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Pre-conditions : Book should be added to the database first.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Post-conditions : Book is removed.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Flow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352800"/>
          <a:ext cx="81534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Selects delete a book option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enters name of the book.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2.Validates name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the book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2.1) If book name is valid then book is removed from the inventory.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2.2) If book name is not valid , display error message book not present in the inventory.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B400E8-80E3-4054-B58D-4F13C96D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39863"/>
              </p:ext>
            </p:extLst>
          </p:nvPr>
        </p:nvGraphicFramePr>
        <p:xfrm>
          <a:off x="838200" y="3962400"/>
          <a:ext cx="693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410472830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73816682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936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1.Selects option to view all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682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2.All the details and quantity of the books stored in the inventory are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159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95F29C-4D3F-4755-B0DB-A02CF3EA4BBA}"/>
              </a:ext>
            </a:extLst>
          </p:cNvPr>
          <p:cNvSpPr txBox="1"/>
          <p:nvPr/>
        </p:nvSpPr>
        <p:spPr>
          <a:xfrm>
            <a:off x="228600" y="3810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Uc06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: View Books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Actor : User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: Quantity and Names of all Books are shown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Pre-conditions : Book should be added to the database first.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Post-conditions : Quantity and Names of all Books are shown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Flow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575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Virtual Backpack</vt:lpstr>
      <vt:lpstr>PowerPoint Presentation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BY TEAM – B20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Backpack</dc:title>
  <dc:creator>Abdul Muqeet</dc:creator>
  <cp:lastModifiedBy>Abdul Muqeet</cp:lastModifiedBy>
  <cp:revision>6</cp:revision>
  <dcterms:created xsi:type="dcterms:W3CDTF">2020-11-19T15:36:27Z</dcterms:created>
  <dcterms:modified xsi:type="dcterms:W3CDTF">2020-12-11T09:34:01Z</dcterms:modified>
</cp:coreProperties>
</file>