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8" r:id="rId2"/>
    <p:sldId id="33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/>
    <p:restoredTop sz="94761"/>
  </p:normalViewPr>
  <p:slideViewPr>
    <p:cSldViewPr>
      <p:cViewPr varScale="1">
        <p:scale>
          <a:sx n="81" d="100"/>
          <a:sy n="81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17388B1-403B-714C-A630-8D16197D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F78F74C-C529-C847-8F04-DCC0D4A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8B31B0F-B8E5-9D4A-966C-E2B7286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AB1253-5B4E-1C41-B018-ADD0B4FF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Data Day: Introduction to GitHub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daniels@worldbank.org" TargetMode="External"/><Relationship Id="rId2" Type="http://schemas.openxmlformats.org/officeDocument/2006/relationships/hyperlink" Target="mailto:DIMEAnalytics_Internal_Use_Only@worldbank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3015674"/>
            <a:ext cx="5135516" cy="2546926"/>
          </a:xfrm>
        </p:spPr>
        <p:txBody>
          <a:bodyPr>
            <a:normAutofit/>
          </a:bodyPr>
          <a:lstStyle/>
          <a:p>
            <a:r>
              <a:rPr lang="es-CO" dirty="0"/>
              <a:t>Prepared by </a:t>
            </a:r>
            <a:r>
              <a:rPr lang="es-CO" b="1" dirty="0"/>
              <a:t>DIME Analytics</a:t>
            </a:r>
            <a:endParaRPr lang="en-US" dirty="0"/>
          </a:p>
          <a:p>
            <a:r>
              <a:rPr lang="es-CO" i="1" dirty="0">
                <a:hlinkClick r:id="rId2"/>
              </a:rPr>
              <a:t>dimeanalytics@worldbank.org</a:t>
            </a:r>
            <a:r>
              <a:rPr lang="es-CO" i="1" dirty="0"/>
              <a:t>  </a:t>
            </a:r>
            <a:endParaRPr lang="en-US" dirty="0"/>
          </a:p>
          <a:p>
            <a:r>
              <a:rPr lang="es-CO" b="1" dirty="0"/>
              <a:t> </a:t>
            </a:r>
            <a:endParaRPr lang="en-US" dirty="0"/>
          </a:p>
          <a:p>
            <a:r>
              <a:rPr lang="es-CO" dirty="0"/>
              <a:t>Presented by </a:t>
            </a:r>
            <a:r>
              <a:rPr lang="es-CO" b="1" dirty="0"/>
              <a:t>Benjamin Daniels</a:t>
            </a:r>
            <a:endParaRPr lang="en-US" dirty="0"/>
          </a:p>
          <a:p>
            <a:r>
              <a:rPr lang="es-CO" i="1" u="sng" dirty="0">
                <a:hlinkClick r:id="rId3"/>
              </a:rPr>
              <a:t>bdaniels@worldbank.org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AD3BA9-C742-F043-90C0-29224EFA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TITLE</vt:lpstr>
      <vt:lpstr>Thank you!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Michael Adedoyin Sunday Orevba</cp:lastModifiedBy>
  <cp:revision>385</cp:revision>
  <cp:lastPrinted>2019-01-28T22:08:07Z</cp:lastPrinted>
  <dcterms:created xsi:type="dcterms:W3CDTF">2014-11-14T20:07:23Z</dcterms:created>
  <dcterms:modified xsi:type="dcterms:W3CDTF">2019-04-29T18:45:51Z</dcterms:modified>
</cp:coreProperties>
</file>