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EE7"/>
    <a:srgbClr val="D2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4"/>
    <p:restoredTop sz="94761"/>
  </p:normalViewPr>
  <p:slideViewPr>
    <p:cSldViewPr>
      <p:cViewPr varScale="1">
        <p:scale>
          <a:sx n="108" d="100"/>
          <a:sy n="108" d="100"/>
        </p:scale>
        <p:origin x="16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6BBB-769C-F640-B863-1BAFC25FDA4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0247-B477-5F4F-9C46-993B49B7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3F1420-2991-B44D-8F87-D3C3766C7B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29" y="0"/>
            <a:ext cx="629717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253922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CCF36D-32A8-D142-98EC-888FE251E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1036336"/>
            <a:ext cx="3213100" cy="64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98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84C9F9E-FAE2-534B-B96D-9A556487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817388B1-403B-714C-A630-8D16197D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Data Day: Introduction to GitHub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5EC0118-465B-A947-8341-BB24C6F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C0FBB5-5A58-CF46-ACA7-A86F51E5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AF78F74C-C529-C847-8F04-DCC0D4A5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Data Day: Introduction to GitHub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2FEF063-ADB1-494F-B55B-E3C3F93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D0205A12-89E3-A24A-B78E-030820B9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08B31B0F-B8E5-9D4A-966C-E2B72861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Data Day: Introduction to GitHub</a:t>
            </a:r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1AF07F4-E24B-554F-8DFD-3F099EAC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8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6CCFA49-BA14-A742-8009-7525D14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79AB1253-5B4E-1C41-B018-ADD0B4FF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Data Day: Introduction to GitHub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BB14D79-0FAE-5043-986C-3597A67E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C871-B6C1-4D4E-A315-E9B623D8EE7D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Day: Introduction to GitHub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66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Sherlene Chatterji</dc:creator>
  <cp:lastModifiedBy>Michael Adedoyin Sunday Orevba</cp:lastModifiedBy>
  <cp:revision>386</cp:revision>
  <cp:lastPrinted>2019-01-28T22:08:07Z</cp:lastPrinted>
  <dcterms:created xsi:type="dcterms:W3CDTF">2014-11-14T20:07:23Z</dcterms:created>
  <dcterms:modified xsi:type="dcterms:W3CDTF">2019-04-29T19:51:09Z</dcterms:modified>
</cp:coreProperties>
</file>