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9D5C7-F75A-462D-8E0A-2247FB237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69634-5F9F-4101-AF70-B050476A1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68AFA-460A-48C2-B822-D7C54A0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C7BDF-F6C4-4F3F-ABF8-90617D1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F2EA8-43A3-4F1F-B615-5ADBC63D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2804-BA48-4833-AD24-CBB3101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A9C39-C012-4361-AE55-F1FA6980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A8B57-052A-4D65-97C7-45C44354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2C37C-F893-45F7-BE13-4225A79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27A42-DD86-4D83-B3A7-EA6EF052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A9F00-B4B7-4223-8D65-F01F0AF0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A33F-2FC4-4E9B-986F-8FF91A2A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1AD2D-A505-4E32-B41F-3B0E6182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0CF8F-CA1A-4CD4-B7E2-E1658DE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EC58E-22F0-432C-AE51-EBCC4846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7124-7D18-4DC7-923C-71703F4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20482-AD51-4A89-B433-D29C3C85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AE356-EF27-4EC4-9E81-21DB246C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825C8-3282-4FC1-9842-3D9DA8AA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1B4C3-1DB7-48DB-94DA-495AF129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7AC4-C789-4212-B0D4-A3A23CAD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E846F-BC6E-4555-8946-6F1648C8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61EA-0DD4-46D4-911E-65020D5D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9A6D2-867E-4BA2-8011-8B8F3E3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B69B0-8A5A-47E7-8531-76A2C2A2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9541-CC3D-48C0-AD5A-2BAD28F6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6B18-A619-454A-B9FA-A3AA3402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E1A70-3A35-480F-98B9-AFE1E8C6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2B90C-AADD-4D03-81F7-E9C2D80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D51CE-65E8-4AD8-A55E-84DCA8F7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54F5A-089D-4C04-9C6D-FE50CF52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8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FCD9-1814-408C-9615-4FED08F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EE19C-B0EA-47C2-B5BE-24EEAF9B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86C2C-F007-45AA-8CDA-F9EE55B9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1783D-D17A-47E4-BC07-38AA6658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A05F6-EA07-4BEA-9913-1AAC4371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AD6D0-BEB3-432B-9840-E4AD9E5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F7839-882D-458A-8DC7-0844688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EF2A6-3C21-42A7-96BD-8F421721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1F22-6CD5-4606-8AC6-38471930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FF77D-276B-4CDC-93F6-297371A2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09254-FDC1-4F71-B2F5-D9C3F587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6D617-C684-4235-AF45-325769E5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25682A-4B19-458D-89B8-C95086C5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EF3247-CB73-453D-80EC-310019CE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529754-569C-4C9D-BDA9-1C505333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81660-586A-4F2A-944A-74EF070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5D09E-EF21-4A99-B235-E3BF4BCF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2E2E6-1EA7-4ADF-AA15-6A4D768D6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8D995-5069-49F3-A283-2AD6277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CD5E7-6B7C-401F-B085-1A2CDA46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1094E-86C3-44E9-A7F2-DAC04A5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B942-8DCB-468D-B334-6711913E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35BFE4-8AF5-41A7-B16F-5A0F95F5D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7C343-D6D3-4E43-BF0D-D3BD502D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53963-EF5C-4DCA-82F5-EED7E4C4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8D96C-5C06-49B0-8109-AE8135E4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2E8AC-B29B-4F38-828D-2E282274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9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3C7FE-44EB-402C-A75A-088DAFDE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C4CD7-52BF-448E-8337-65665CC7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A7A7-4A78-49D9-8F1F-46D0BC8CC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9590-40A6-473B-93EF-A98EA52DF631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CA1C5-4C29-4785-A302-B8ACE2BF8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1B96-6772-4BEE-AF31-3F39634E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C462-4FA4-4C46-898F-BD4F7CDE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85CE64-F049-426B-A8DC-477C8924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00" y="786982"/>
            <a:ext cx="9154803" cy="576342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41B9E4B-6CE5-49E9-AC3A-91AFF2F28BDF}"/>
              </a:ext>
            </a:extLst>
          </p:cNvPr>
          <p:cNvCxnSpPr>
            <a:cxnSpLocks/>
          </p:cNvCxnSpPr>
          <p:nvPr/>
        </p:nvCxnSpPr>
        <p:spPr>
          <a:xfrm flipH="1">
            <a:off x="3790765" y="1136342"/>
            <a:ext cx="5621866" cy="3959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362BC5-7D7C-45D9-B77A-E270159763FB}"/>
              </a:ext>
            </a:extLst>
          </p:cNvPr>
          <p:cNvCxnSpPr>
            <a:cxnSpLocks/>
          </p:cNvCxnSpPr>
          <p:nvPr/>
        </p:nvCxnSpPr>
        <p:spPr>
          <a:xfrm flipH="1">
            <a:off x="3136758" y="1482571"/>
            <a:ext cx="5412438" cy="3879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C0722AE-8D5D-49DB-898B-FF151CE6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28" y="2088222"/>
            <a:ext cx="390580" cy="4096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C87851-9517-4DF2-9853-114ADD40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428" y="1133235"/>
            <a:ext cx="400106" cy="43821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FD7136E-F510-4C31-B548-4697090686AC}"/>
              </a:ext>
            </a:extLst>
          </p:cNvPr>
          <p:cNvSpPr txBox="1"/>
          <p:nvPr/>
        </p:nvSpPr>
        <p:spPr>
          <a:xfrm flipH="1">
            <a:off x="2850489" y="1255087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A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E0AE85-C9CA-4C18-9F7B-6F2FEF9ED54F}"/>
              </a:ext>
            </a:extLst>
          </p:cNvPr>
          <p:cNvSpPr txBox="1"/>
          <p:nvPr/>
        </p:nvSpPr>
        <p:spPr>
          <a:xfrm flipH="1">
            <a:off x="2894008" y="2086439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B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DB10B8-EB04-4E50-9480-82342EAE8696}"/>
              </a:ext>
            </a:extLst>
          </p:cNvPr>
          <p:cNvSpPr txBox="1"/>
          <p:nvPr/>
        </p:nvSpPr>
        <p:spPr>
          <a:xfrm>
            <a:off x="2503428" y="1593104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y=1.0757x-5.1919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0.8276, P&lt;0.01</a:t>
            </a:r>
            <a:endParaRPr lang="zh-CN" altLang="en-US" sz="1300" i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B74B48-D864-4431-B9F4-FCF8A1C687AA}"/>
              </a:ext>
            </a:extLst>
          </p:cNvPr>
          <p:cNvSpPr txBox="1"/>
          <p:nvPr/>
        </p:nvSpPr>
        <p:spPr>
          <a:xfrm>
            <a:off x="2503428" y="2424993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y=1.1673x-5.5796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0.7797, P&lt;0.01</a:t>
            </a:r>
            <a:endParaRPr lang="zh-CN" alt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34220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6DDC60-BC5C-49B3-BF12-075979639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22" y="235513"/>
            <a:ext cx="9278645" cy="6315956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41B9E4B-6CE5-49E9-AC3A-91AFF2F28BDF}"/>
              </a:ext>
            </a:extLst>
          </p:cNvPr>
          <p:cNvCxnSpPr>
            <a:cxnSpLocks/>
          </p:cNvCxnSpPr>
          <p:nvPr/>
        </p:nvCxnSpPr>
        <p:spPr>
          <a:xfrm flipH="1">
            <a:off x="2852719" y="1538797"/>
            <a:ext cx="5900664" cy="3836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362BC5-7D7C-45D9-B77A-E270159763FB}"/>
              </a:ext>
            </a:extLst>
          </p:cNvPr>
          <p:cNvCxnSpPr>
            <a:cxnSpLocks/>
          </p:cNvCxnSpPr>
          <p:nvPr/>
        </p:nvCxnSpPr>
        <p:spPr>
          <a:xfrm flipH="1">
            <a:off x="3786520" y="1329319"/>
            <a:ext cx="5752263" cy="368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4D59393-89BC-4A59-B7A2-AE04987D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28" y="2088222"/>
            <a:ext cx="390580" cy="4096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81E5D6-76A3-4101-84D3-1EF689D4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428" y="1133235"/>
            <a:ext cx="400106" cy="4382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ED52391-B434-4C3E-AC4F-9452D6F4F329}"/>
              </a:ext>
            </a:extLst>
          </p:cNvPr>
          <p:cNvSpPr txBox="1"/>
          <p:nvPr/>
        </p:nvSpPr>
        <p:spPr>
          <a:xfrm flipH="1">
            <a:off x="2850489" y="1255087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C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70CB46-30D7-4854-B627-1438412C042C}"/>
              </a:ext>
            </a:extLst>
          </p:cNvPr>
          <p:cNvSpPr txBox="1"/>
          <p:nvPr/>
        </p:nvSpPr>
        <p:spPr>
          <a:xfrm flipH="1">
            <a:off x="2894008" y="2086439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D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A0C1CF-C394-49E5-A7B4-3F17E858BBF4}"/>
              </a:ext>
            </a:extLst>
          </p:cNvPr>
          <p:cNvSpPr txBox="1"/>
          <p:nvPr/>
        </p:nvSpPr>
        <p:spPr>
          <a:xfrm>
            <a:off x="2503428" y="1593104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y=1.0729x-5.0725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0.8979, P&lt;0.01</a:t>
            </a:r>
            <a:endParaRPr lang="zh-CN" altLang="en-US" sz="1300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AF9A78-FD7B-420D-B8CD-DA9756D167E7}"/>
              </a:ext>
            </a:extLst>
          </p:cNvPr>
          <p:cNvSpPr txBox="1"/>
          <p:nvPr/>
        </p:nvSpPr>
        <p:spPr>
          <a:xfrm>
            <a:off x="2503428" y="2424993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y=1.1006x-5.3408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0.8125, P&lt;0.01</a:t>
            </a:r>
            <a:endParaRPr lang="zh-CN" alt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25141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D58E1A-ED46-4020-BEC3-BCA52BE2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49" y="639570"/>
            <a:ext cx="9563929" cy="5951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1C67B0-9D89-40B5-B169-55C74E5E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43" y="2079351"/>
            <a:ext cx="390580" cy="4096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65AC16-BFB9-4F27-A6C2-C9F191DE9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43" y="1124364"/>
            <a:ext cx="400106" cy="4382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A7C91E-36A7-43CF-B5A3-A92D5324DA11}"/>
              </a:ext>
            </a:extLst>
          </p:cNvPr>
          <p:cNvSpPr txBox="1"/>
          <p:nvPr/>
        </p:nvSpPr>
        <p:spPr>
          <a:xfrm flipH="1">
            <a:off x="2841604" y="1246216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E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38F02-CB9F-4926-94D9-8B34D49D42F4}"/>
              </a:ext>
            </a:extLst>
          </p:cNvPr>
          <p:cNvSpPr txBox="1"/>
          <p:nvPr/>
        </p:nvSpPr>
        <p:spPr>
          <a:xfrm flipH="1">
            <a:off x="2885123" y="2077568"/>
            <a:ext cx="24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ea"/>
              </a:rPr>
              <a:t>Group F</a:t>
            </a:r>
            <a:endParaRPr lang="zh-CN" altLang="en-US" sz="1600" i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3CD64-1719-4797-8D62-46A2F5A146B2}"/>
              </a:ext>
            </a:extLst>
          </p:cNvPr>
          <p:cNvSpPr txBox="1"/>
          <p:nvPr/>
        </p:nvSpPr>
        <p:spPr>
          <a:xfrm>
            <a:off x="2494543" y="1584233"/>
            <a:ext cx="1569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y=0.9727x--4.9656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0.9214, P&lt;0.01</a:t>
            </a:r>
            <a:endParaRPr lang="zh-CN" altLang="en-US" sz="1300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0BCB6F-2C8F-4CEF-BDF1-C85BB79D9098}"/>
              </a:ext>
            </a:extLst>
          </p:cNvPr>
          <p:cNvSpPr txBox="1"/>
          <p:nvPr/>
        </p:nvSpPr>
        <p:spPr>
          <a:xfrm>
            <a:off x="2494543" y="2416122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y=1.0275x-5.5796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0.9466, P&lt;0.01</a:t>
            </a:r>
            <a:endParaRPr lang="zh-CN" alt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12670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3BAAFE-12FD-4D32-8C21-A3CDA3439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21" y="271022"/>
            <a:ext cx="9278645" cy="63159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7C5765-BCE1-4A54-B4A9-340EA864F83B}"/>
              </a:ext>
            </a:extLst>
          </p:cNvPr>
          <p:cNvSpPr txBox="1"/>
          <p:nvPr/>
        </p:nvSpPr>
        <p:spPr>
          <a:xfrm>
            <a:off x="2805367" y="1679612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i="1" dirty="0"/>
              <a:t>y=1.0074x-4.7749</a:t>
            </a:r>
          </a:p>
          <a:p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1300" i="1" baseline="30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300" i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300" i="1" dirty="0"/>
              <a:t>0.8434, P&lt;0.01</a:t>
            </a:r>
            <a:endParaRPr lang="zh-CN" alt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316845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搏宏</dc:creator>
  <cp:lastModifiedBy>马 搏宏</cp:lastModifiedBy>
  <cp:revision>4</cp:revision>
  <dcterms:created xsi:type="dcterms:W3CDTF">2020-07-06T06:13:58Z</dcterms:created>
  <dcterms:modified xsi:type="dcterms:W3CDTF">2020-07-08T02:18:30Z</dcterms:modified>
</cp:coreProperties>
</file>