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AD929-1CA5-4856-A26F-0582478F3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Название проекта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094C58-0BA2-473D-9776-76FE16706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Macropals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06CAB-4F44-4D1B-8CF9-68F1BF88111F}"/>
              </a:ext>
            </a:extLst>
          </p:cNvPr>
          <p:cNvSpPr txBox="1"/>
          <p:nvPr/>
        </p:nvSpPr>
        <p:spPr>
          <a:xfrm>
            <a:off x="992605" y="5697557"/>
            <a:ext cx="2911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Геворкян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Артём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Апостолов Антон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Новожилов Артём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Черных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3090156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10</TotalTime>
  <Words>11</Words>
  <Application>Microsoft Office PowerPoint</Application>
  <PresentationFormat>Широкоэкранный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Consolas</vt:lpstr>
      <vt:lpstr>MS Shell Dlg 2</vt:lpstr>
      <vt:lpstr>Wingdings</vt:lpstr>
      <vt:lpstr>Wingdings 3</vt:lpstr>
      <vt:lpstr>Мэдисон</vt:lpstr>
      <vt:lpstr>Название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Артём Геворкян Арзикович</dc:creator>
  <cp:lastModifiedBy>Артём Геворкян Арзикович</cp:lastModifiedBy>
  <cp:revision>2</cp:revision>
  <dcterms:created xsi:type="dcterms:W3CDTF">2024-04-28T08:30:05Z</dcterms:created>
  <dcterms:modified xsi:type="dcterms:W3CDTF">2024-04-28T08:40:07Z</dcterms:modified>
</cp:coreProperties>
</file>